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59" r:id="rId3"/>
    <p:sldId id="260" r:id="rId4"/>
    <p:sldId id="261" r:id="rId5"/>
    <p:sldId id="262" r:id="rId6"/>
    <p:sldId id="263" r:id="rId7"/>
    <p:sldId id="284" r:id="rId8"/>
    <p:sldId id="283" r:id="rId9"/>
    <p:sldId id="282" r:id="rId10"/>
    <p:sldId id="281" r:id="rId11"/>
    <p:sldId id="264" r:id="rId12"/>
    <p:sldId id="275" r:id="rId13"/>
    <p:sldId id="266" r:id="rId14"/>
    <p:sldId id="280" r:id="rId15"/>
    <p:sldId id="274" r:id="rId16"/>
    <p:sldId id="273" r:id="rId17"/>
    <p:sldId id="272" r:id="rId18"/>
    <p:sldId id="271" r:id="rId19"/>
    <p:sldId id="270" r:id="rId20"/>
    <p:sldId id="269" r:id="rId21"/>
    <p:sldId id="277" r:id="rId22"/>
    <p:sldId id="278" r:id="rId23"/>
    <p:sldId id="267" r:id="rId24"/>
    <p:sldId id="276" r:id="rId25"/>
    <p:sldId id="268" r:id="rId26"/>
    <p:sldId id="285" r:id="rId27"/>
    <p:sldId id="286" r:id="rId28"/>
    <p:sldId id="287" r:id="rId29"/>
    <p:sldId id="288" r:id="rId30"/>
    <p:sldId id="289" r:id="rId31"/>
    <p:sldId id="290" r:id="rId32"/>
    <p:sldId id="26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BEAD659-4221-4FFE-9701-4796D97B6F24}" v="10" dt="2023-09-11T03:16:29.2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nya Chandrukannan" userId="9243bfc0-428f-40b6-89ee-4e3df44ea244" providerId="ADAL" clId="{E92CFA19-A65C-48AD-B536-CCF10CA5A729}"/>
    <pc:docChg chg="undo custSel addSld delSld modSld addMainMaster delMainMaster modMainMaster">
      <pc:chgData name="Saranya Chandrukannan" userId="9243bfc0-428f-40b6-89ee-4e3df44ea244" providerId="ADAL" clId="{E92CFA19-A65C-48AD-B536-CCF10CA5A729}" dt="2023-07-25T07:33:30.437" v="27" actId="47"/>
      <pc:docMkLst>
        <pc:docMk/>
      </pc:docMkLst>
      <pc:sldChg chg="delSp new del mod">
        <pc:chgData name="Saranya Chandrukannan" userId="9243bfc0-428f-40b6-89ee-4e3df44ea244" providerId="ADAL" clId="{E92CFA19-A65C-48AD-B536-CCF10CA5A729}" dt="2023-07-25T07:27:13.698" v="7" actId="47"/>
        <pc:sldMkLst>
          <pc:docMk/>
          <pc:sldMk cId="2870174315" sldId="256"/>
        </pc:sldMkLst>
        <pc:spChg chg="del">
          <ac:chgData name="Saranya Chandrukannan" userId="9243bfc0-428f-40b6-89ee-4e3df44ea244" providerId="ADAL" clId="{E92CFA19-A65C-48AD-B536-CCF10CA5A729}" dt="2023-07-25T07:07:10.543" v="1" actId="478"/>
          <ac:spMkLst>
            <pc:docMk/>
            <pc:sldMk cId="2870174315" sldId="256"/>
            <ac:spMk id="2" creationId="{958ACD48-73E2-0367-CC35-200023B1AAE3}"/>
          </ac:spMkLst>
        </pc:spChg>
        <pc:spChg chg="del">
          <ac:chgData name="Saranya Chandrukannan" userId="9243bfc0-428f-40b6-89ee-4e3df44ea244" providerId="ADAL" clId="{E92CFA19-A65C-48AD-B536-CCF10CA5A729}" dt="2023-07-25T07:07:12.775" v="2" actId="478"/>
          <ac:spMkLst>
            <pc:docMk/>
            <pc:sldMk cId="2870174315" sldId="256"/>
            <ac:spMk id="3" creationId="{2CB44D8F-C2F0-487C-8B75-8AAFBBC552C0}"/>
          </ac:spMkLst>
        </pc:spChg>
      </pc:sldChg>
      <pc:sldChg chg="addSp delSp modSp add del mod">
        <pc:chgData name="Saranya Chandrukannan" userId="9243bfc0-428f-40b6-89ee-4e3df44ea244" providerId="ADAL" clId="{E92CFA19-A65C-48AD-B536-CCF10CA5A729}" dt="2023-07-25T07:33:30.437" v="27" actId="47"/>
        <pc:sldMkLst>
          <pc:docMk/>
          <pc:sldMk cId="1234554971" sldId="257"/>
        </pc:sldMkLst>
        <pc:spChg chg="mod">
          <ac:chgData name="Saranya Chandrukannan" userId="9243bfc0-428f-40b6-89ee-4e3df44ea244" providerId="ADAL" clId="{E92CFA19-A65C-48AD-B536-CCF10CA5A729}" dt="2023-07-25T07:07:36.379" v="6" actId="6549"/>
          <ac:spMkLst>
            <pc:docMk/>
            <pc:sldMk cId="1234554971" sldId="257"/>
            <ac:spMk id="3" creationId="{00000000-0000-0000-0000-000000000000}"/>
          </ac:spMkLst>
        </pc:spChg>
        <pc:spChg chg="add mod">
          <ac:chgData name="Saranya Chandrukannan" userId="9243bfc0-428f-40b6-89ee-4e3df44ea244" providerId="ADAL" clId="{E92CFA19-A65C-48AD-B536-CCF10CA5A729}" dt="2023-07-25T07:27:56.530" v="11" actId="20577"/>
          <ac:spMkLst>
            <pc:docMk/>
            <pc:sldMk cId="1234554971" sldId="257"/>
            <ac:spMk id="5" creationId="{E513EC23-00A2-0431-9B1E-B4C224C927F1}"/>
          </ac:spMkLst>
        </pc:spChg>
        <pc:spChg chg="add mod">
          <ac:chgData name="Saranya Chandrukannan" userId="9243bfc0-428f-40b6-89ee-4e3df44ea244" providerId="ADAL" clId="{E92CFA19-A65C-48AD-B536-CCF10CA5A729}" dt="2023-07-25T07:28:16.161" v="17" actId="20577"/>
          <ac:spMkLst>
            <pc:docMk/>
            <pc:sldMk cId="1234554971" sldId="257"/>
            <ac:spMk id="7" creationId="{0AA92FB1-3754-044A-9CD8-FA73BF28DEDA}"/>
          </ac:spMkLst>
        </pc:spChg>
        <pc:picChg chg="del">
          <ac:chgData name="Saranya Chandrukannan" userId="9243bfc0-428f-40b6-89ee-4e3df44ea244" providerId="ADAL" clId="{E92CFA19-A65C-48AD-B536-CCF10CA5A729}" dt="2023-07-25T07:07:34.434" v="5" actId="478"/>
          <ac:picMkLst>
            <pc:docMk/>
            <pc:sldMk cId="1234554971" sldId="257"/>
            <ac:picMk id="2" creationId="{3ED459D0-1611-F597-00C8-25AE2191FC8F}"/>
          </ac:picMkLst>
        </pc:picChg>
      </pc:sldChg>
      <pc:sldChg chg="addSp delSp modSp del mod">
        <pc:chgData name="Saranya Chandrukannan" userId="9243bfc0-428f-40b6-89ee-4e3df44ea244" providerId="ADAL" clId="{E92CFA19-A65C-48AD-B536-CCF10CA5A729}" dt="2023-07-25T07:33:29.534" v="26" actId="47"/>
        <pc:sldMkLst>
          <pc:docMk/>
          <pc:sldMk cId="2980154781" sldId="258"/>
        </pc:sldMkLst>
        <pc:spChg chg="del">
          <ac:chgData name="Saranya Chandrukannan" userId="9243bfc0-428f-40b6-89ee-4e3df44ea244" providerId="ADAL" clId="{E92CFA19-A65C-48AD-B536-CCF10CA5A729}" dt="2023-07-25T07:29:22.845" v="18" actId="478"/>
          <ac:spMkLst>
            <pc:docMk/>
            <pc:sldMk cId="2980154781" sldId="258"/>
            <ac:spMk id="3" creationId="{00000000-0000-0000-0000-000000000000}"/>
          </ac:spMkLst>
        </pc:spChg>
        <pc:spChg chg="add mod">
          <ac:chgData name="Saranya Chandrukannan" userId="9243bfc0-428f-40b6-89ee-4e3df44ea244" providerId="ADAL" clId="{E92CFA19-A65C-48AD-B536-CCF10CA5A729}" dt="2023-07-25T07:33:27.381" v="25" actId="6549"/>
          <ac:spMkLst>
            <pc:docMk/>
            <pc:sldMk cId="2980154781" sldId="258"/>
            <ac:spMk id="4" creationId="{1431FC64-BFBA-FD3C-65F0-64D3A91CA734}"/>
          </ac:spMkLst>
        </pc:spChg>
      </pc:sldChg>
      <pc:sldMasterChg chg="add addSldLayout">
        <pc:chgData name="Saranya Chandrukannan" userId="9243bfc0-428f-40b6-89ee-4e3df44ea244" providerId="ADAL" clId="{E92CFA19-A65C-48AD-B536-CCF10CA5A729}" dt="2023-07-25T07:07:31.900" v="3" actId="27028"/>
        <pc:sldMasterMkLst>
          <pc:docMk/>
          <pc:sldMasterMk cId="0" sldId="2147483648"/>
        </pc:sldMasterMkLst>
        <pc:sldLayoutChg chg="add">
          <pc:chgData name="Saranya Chandrukannan" userId="9243bfc0-428f-40b6-89ee-4e3df44ea244" providerId="ADAL" clId="{E92CFA19-A65C-48AD-B536-CCF10CA5A729}" dt="2023-07-25T07:07:31.900" v="3" actId="27028"/>
          <pc:sldLayoutMkLst>
            <pc:docMk/>
            <pc:sldMasterMk cId="0" sldId="2147483648"/>
            <pc:sldLayoutMk cId="0" sldId="2147483661"/>
          </pc:sldLayoutMkLst>
        </pc:sldLayoutChg>
      </pc:sldMasterChg>
      <pc:sldMasterChg chg="del replId delSldLayout">
        <pc:chgData name="Saranya Chandrukannan" userId="9243bfc0-428f-40b6-89ee-4e3df44ea244" providerId="ADAL" clId="{E92CFA19-A65C-48AD-B536-CCF10CA5A729}" dt="2023-07-25T07:27:13.698" v="7" actId="47"/>
        <pc:sldMasterMkLst>
          <pc:docMk/>
          <pc:sldMasterMk cId="737842218" sldId="2147483662"/>
        </pc:sldMasterMkLst>
        <pc:sldLayoutChg chg="del">
          <pc:chgData name="Saranya Chandrukannan" userId="9243bfc0-428f-40b6-89ee-4e3df44ea244" providerId="ADAL" clId="{E92CFA19-A65C-48AD-B536-CCF10CA5A729}" dt="2023-07-25T07:27:13.698" v="7" actId="47"/>
          <pc:sldLayoutMkLst>
            <pc:docMk/>
            <pc:sldMasterMk cId="737842218" sldId="2147483662"/>
            <pc:sldLayoutMk cId="1141207152" sldId="2147483649"/>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1776963520" sldId="2147483650"/>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1042193193" sldId="2147483651"/>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1967073181" sldId="2147483652"/>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2119443570" sldId="2147483653"/>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3224566951" sldId="2147483654"/>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2971170723" sldId="2147483655"/>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452766189" sldId="2147483656"/>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3382152058" sldId="2147483657"/>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1560591845" sldId="2147483658"/>
          </pc:sldLayoutMkLst>
        </pc:sldLayoutChg>
        <pc:sldLayoutChg chg="del">
          <pc:chgData name="Saranya Chandrukannan" userId="9243bfc0-428f-40b6-89ee-4e3df44ea244" providerId="ADAL" clId="{E92CFA19-A65C-48AD-B536-CCF10CA5A729}" dt="2023-07-25T07:27:13.698" v="7" actId="47"/>
          <pc:sldLayoutMkLst>
            <pc:docMk/>
            <pc:sldMasterMk cId="737842218" sldId="2147483662"/>
            <pc:sldLayoutMk cId="1325915621" sldId="2147483659"/>
          </pc:sldLayoutMkLst>
        </pc:sldLayoutChg>
      </pc:sldMasterChg>
    </pc:docChg>
  </pc:docChgLst>
  <pc:docChgLst>
    <pc:chgData name="Saranya Chandrukannan" userId="9243bfc0-428f-40b6-89ee-4e3df44ea244" providerId="ADAL" clId="{C8003FB1-4D1B-4548-830A-FAA41DE21108}"/>
    <pc:docChg chg="undo custSel modSld">
      <pc:chgData name="Saranya Chandrukannan" userId="9243bfc0-428f-40b6-89ee-4e3df44ea244" providerId="ADAL" clId="{C8003FB1-4D1B-4548-830A-FAA41DE21108}" dt="2023-09-05T06:48:15.362" v="188" actId="2711"/>
      <pc:docMkLst>
        <pc:docMk/>
      </pc:docMkLst>
      <pc:sldChg chg="addSp modSp mod">
        <pc:chgData name="Saranya Chandrukannan" userId="9243bfc0-428f-40b6-89ee-4e3df44ea244" providerId="ADAL" clId="{C8003FB1-4D1B-4548-830A-FAA41DE21108}" dt="2023-09-05T05:32:04.426" v="32" actId="20577"/>
        <pc:sldMkLst>
          <pc:docMk/>
          <pc:sldMk cId="435026254" sldId="259"/>
        </pc:sldMkLst>
        <pc:spChg chg="add mod">
          <ac:chgData name="Saranya Chandrukannan" userId="9243bfc0-428f-40b6-89ee-4e3df44ea244" providerId="ADAL" clId="{C8003FB1-4D1B-4548-830A-FAA41DE21108}" dt="2023-09-05T05:25:08.437" v="1" actId="1076"/>
          <ac:spMkLst>
            <pc:docMk/>
            <pc:sldMk cId="435026254" sldId="259"/>
            <ac:spMk id="4" creationId="{51EA330F-B6F1-8673-0486-EE808D4D1AD4}"/>
          </ac:spMkLst>
        </pc:spChg>
        <pc:spChg chg="add mod">
          <ac:chgData name="Saranya Chandrukannan" userId="9243bfc0-428f-40b6-89ee-4e3df44ea244" providerId="ADAL" clId="{C8003FB1-4D1B-4548-830A-FAA41DE21108}" dt="2023-09-05T05:32:04.426" v="32" actId="20577"/>
          <ac:spMkLst>
            <pc:docMk/>
            <pc:sldMk cId="435026254" sldId="259"/>
            <ac:spMk id="6" creationId="{5EA717E3-723D-4F9B-4F34-C3BC539B450C}"/>
          </ac:spMkLst>
        </pc:spChg>
      </pc:sldChg>
      <pc:sldChg chg="addSp modSp mod">
        <pc:chgData name="Saranya Chandrukannan" userId="9243bfc0-428f-40b6-89ee-4e3df44ea244" providerId="ADAL" clId="{C8003FB1-4D1B-4548-830A-FAA41DE21108}" dt="2023-09-05T05:33:44.496" v="46" actId="20577"/>
        <pc:sldMkLst>
          <pc:docMk/>
          <pc:sldMk cId="2008699406" sldId="260"/>
        </pc:sldMkLst>
        <pc:spChg chg="add mod">
          <ac:chgData name="Saranya Chandrukannan" userId="9243bfc0-428f-40b6-89ee-4e3df44ea244" providerId="ADAL" clId="{C8003FB1-4D1B-4548-830A-FAA41DE21108}" dt="2023-09-05T05:33:44.496" v="46" actId="20577"/>
          <ac:spMkLst>
            <pc:docMk/>
            <pc:sldMk cId="2008699406" sldId="260"/>
            <ac:spMk id="4" creationId="{DDFDC83E-4F78-9949-5368-0EBD8E679ED5}"/>
          </ac:spMkLst>
        </pc:spChg>
      </pc:sldChg>
      <pc:sldChg chg="addSp modSp mod">
        <pc:chgData name="Saranya Chandrukannan" userId="9243bfc0-428f-40b6-89ee-4e3df44ea244" providerId="ADAL" clId="{C8003FB1-4D1B-4548-830A-FAA41DE21108}" dt="2023-09-05T05:35:53.170" v="54" actId="3626"/>
        <pc:sldMkLst>
          <pc:docMk/>
          <pc:sldMk cId="720270732" sldId="261"/>
        </pc:sldMkLst>
        <pc:spChg chg="add mod">
          <ac:chgData name="Saranya Chandrukannan" userId="9243bfc0-428f-40b6-89ee-4e3df44ea244" providerId="ADAL" clId="{C8003FB1-4D1B-4548-830A-FAA41DE21108}" dt="2023-09-05T05:35:53.170" v="54" actId="3626"/>
          <ac:spMkLst>
            <pc:docMk/>
            <pc:sldMk cId="720270732" sldId="261"/>
            <ac:spMk id="4" creationId="{BCDF3E7F-FF6C-6799-229F-119DC7B543A9}"/>
          </ac:spMkLst>
        </pc:spChg>
      </pc:sldChg>
      <pc:sldChg chg="addSp modSp mod">
        <pc:chgData name="Saranya Chandrukannan" userId="9243bfc0-428f-40b6-89ee-4e3df44ea244" providerId="ADAL" clId="{C8003FB1-4D1B-4548-830A-FAA41DE21108}" dt="2023-09-05T05:43:24.142" v="64" actId="20577"/>
        <pc:sldMkLst>
          <pc:docMk/>
          <pc:sldMk cId="1393916822" sldId="262"/>
        </pc:sldMkLst>
        <pc:spChg chg="add mod">
          <ac:chgData name="Saranya Chandrukannan" userId="9243bfc0-428f-40b6-89ee-4e3df44ea244" providerId="ADAL" clId="{C8003FB1-4D1B-4548-830A-FAA41DE21108}" dt="2023-09-05T05:43:24.142" v="64" actId="20577"/>
          <ac:spMkLst>
            <pc:docMk/>
            <pc:sldMk cId="1393916822" sldId="262"/>
            <ac:spMk id="4" creationId="{773681AF-EAD0-3522-292F-7EEE80793324}"/>
          </ac:spMkLst>
        </pc:spChg>
      </pc:sldChg>
      <pc:sldChg chg="addSp modSp mod">
        <pc:chgData name="Saranya Chandrukannan" userId="9243bfc0-428f-40b6-89ee-4e3df44ea244" providerId="ADAL" clId="{C8003FB1-4D1B-4548-830A-FAA41DE21108}" dt="2023-09-05T05:44:16.151" v="71" actId="20577"/>
        <pc:sldMkLst>
          <pc:docMk/>
          <pc:sldMk cId="3331550791" sldId="263"/>
        </pc:sldMkLst>
        <pc:spChg chg="add mod">
          <ac:chgData name="Saranya Chandrukannan" userId="9243bfc0-428f-40b6-89ee-4e3df44ea244" providerId="ADAL" clId="{C8003FB1-4D1B-4548-830A-FAA41DE21108}" dt="2023-09-05T05:44:16.151" v="71" actId="20577"/>
          <ac:spMkLst>
            <pc:docMk/>
            <pc:sldMk cId="3331550791" sldId="263"/>
            <ac:spMk id="4" creationId="{7E99BDEF-6F2C-A5F4-FA3C-C520B05D3366}"/>
          </ac:spMkLst>
        </pc:spChg>
      </pc:sldChg>
      <pc:sldChg chg="addSp modSp mod">
        <pc:chgData name="Saranya Chandrukannan" userId="9243bfc0-428f-40b6-89ee-4e3df44ea244" providerId="ADAL" clId="{C8003FB1-4D1B-4548-830A-FAA41DE21108}" dt="2023-09-05T06:48:15.362" v="188" actId="2711"/>
        <pc:sldMkLst>
          <pc:docMk/>
          <pc:sldMk cId="2632013551" sldId="267"/>
        </pc:sldMkLst>
        <pc:spChg chg="add mod">
          <ac:chgData name="Saranya Chandrukannan" userId="9243bfc0-428f-40b6-89ee-4e3df44ea244" providerId="ADAL" clId="{C8003FB1-4D1B-4548-830A-FAA41DE21108}" dt="2023-09-05T06:48:15.362" v="188" actId="2711"/>
          <ac:spMkLst>
            <pc:docMk/>
            <pc:sldMk cId="2632013551" sldId="267"/>
            <ac:spMk id="4" creationId="{BFC4FE78-4159-8B67-982E-E22D2D06724F}"/>
          </ac:spMkLst>
        </pc:spChg>
      </pc:sldChg>
      <pc:sldChg chg="addSp modSp mod">
        <pc:chgData name="Saranya Chandrukannan" userId="9243bfc0-428f-40b6-89ee-4e3df44ea244" providerId="ADAL" clId="{C8003FB1-4D1B-4548-830A-FAA41DE21108}" dt="2023-09-05T06:26:27.702" v="159" actId="20577"/>
        <pc:sldMkLst>
          <pc:docMk/>
          <pc:sldMk cId="223157559" sldId="269"/>
        </pc:sldMkLst>
        <pc:spChg chg="add mod">
          <ac:chgData name="Saranya Chandrukannan" userId="9243bfc0-428f-40b6-89ee-4e3df44ea244" providerId="ADAL" clId="{C8003FB1-4D1B-4548-830A-FAA41DE21108}" dt="2023-09-05T06:26:27.702" v="159" actId="20577"/>
          <ac:spMkLst>
            <pc:docMk/>
            <pc:sldMk cId="223157559" sldId="269"/>
            <ac:spMk id="4" creationId="{DC77D338-15FC-412F-AC1D-905C5C64CE92}"/>
          </ac:spMkLst>
        </pc:spChg>
      </pc:sldChg>
      <pc:sldChg chg="addSp modSp mod">
        <pc:chgData name="Saranya Chandrukannan" userId="9243bfc0-428f-40b6-89ee-4e3df44ea244" providerId="ADAL" clId="{C8003FB1-4D1B-4548-830A-FAA41DE21108}" dt="2023-09-05T06:24:51.881" v="149" actId="20577"/>
        <pc:sldMkLst>
          <pc:docMk/>
          <pc:sldMk cId="463608430" sldId="270"/>
        </pc:sldMkLst>
        <pc:spChg chg="add mod">
          <ac:chgData name="Saranya Chandrukannan" userId="9243bfc0-428f-40b6-89ee-4e3df44ea244" providerId="ADAL" clId="{C8003FB1-4D1B-4548-830A-FAA41DE21108}" dt="2023-09-05T06:23:04.853" v="139" actId="14100"/>
          <ac:spMkLst>
            <pc:docMk/>
            <pc:sldMk cId="463608430" sldId="270"/>
            <ac:spMk id="4" creationId="{D28BC69D-E67D-16EC-C83D-039A49542DB2}"/>
          </ac:spMkLst>
        </pc:spChg>
        <pc:spChg chg="add mod">
          <ac:chgData name="Saranya Chandrukannan" userId="9243bfc0-428f-40b6-89ee-4e3df44ea244" providerId="ADAL" clId="{C8003FB1-4D1B-4548-830A-FAA41DE21108}" dt="2023-09-05T06:24:51.881" v="149" actId="20577"/>
          <ac:spMkLst>
            <pc:docMk/>
            <pc:sldMk cId="463608430" sldId="270"/>
            <ac:spMk id="6" creationId="{B85402FD-0E09-1C49-834C-C264E2D1EC19}"/>
          </ac:spMkLst>
        </pc:spChg>
      </pc:sldChg>
      <pc:sldChg chg="addSp modSp mod">
        <pc:chgData name="Saranya Chandrukannan" userId="9243bfc0-428f-40b6-89ee-4e3df44ea244" providerId="ADAL" clId="{C8003FB1-4D1B-4548-830A-FAA41DE21108}" dt="2023-09-05T06:22:07.068" v="137" actId="1076"/>
        <pc:sldMkLst>
          <pc:docMk/>
          <pc:sldMk cId="3643765821" sldId="271"/>
        </pc:sldMkLst>
        <pc:picChg chg="add mod">
          <ac:chgData name="Saranya Chandrukannan" userId="9243bfc0-428f-40b6-89ee-4e3df44ea244" providerId="ADAL" clId="{C8003FB1-4D1B-4548-830A-FAA41DE21108}" dt="2023-09-05T06:22:07.068" v="137" actId="1076"/>
          <ac:picMkLst>
            <pc:docMk/>
            <pc:sldMk cId="3643765821" sldId="271"/>
            <ac:picMk id="2" creationId="{F6096630-C08D-E462-B183-740D3DF1CF94}"/>
          </ac:picMkLst>
        </pc:picChg>
      </pc:sldChg>
      <pc:sldChg chg="addSp modSp mod">
        <pc:chgData name="Saranya Chandrukannan" userId="9243bfc0-428f-40b6-89ee-4e3df44ea244" providerId="ADAL" clId="{C8003FB1-4D1B-4548-830A-FAA41DE21108}" dt="2023-09-05T06:21:20.981" v="134" actId="2711"/>
        <pc:sldMkLst>
          <pc:docMk/>
          <pc:sldMk cId="3626541884" sldId="272"/>
        </pc:sldMkLst>
        <pc:spChg chg="add mod">
          <ac:chgData name="Saranya Chandrukannan" userId="9243bfc0-428f-40b6-89ee-4e3df44ea244" providerId="ADAL" clId="{C8003FB1-4D1B-4548-830A-FAA41DE21108}" dt="2023-09-05T06:20:56.892" v="129" actId="2711"/>
          <ac:spMkLst>
            <pc:docMk/>
            <pc:sldMk cId="3626541884" sldId="272"/>
            <ac:spMk id="4" creationId="{B33EAA83-9E99-788E-F166-46ABDD12F1D2}"/>
          </ac:spMkLst>
        </pc:spChg>
        <pc:spChg chg="add mod">
          <ac:chgData name="Saranya Chandrukannan" userId="9243bfc0-428f-40b6-89ee-4e3df44ea244" providerId="ADAL" clId="{C8003FB1-4D1B-4548-830A-FAA41DE21108}" dt="2023-09-05T06:21:10.689" v="131" actId="6549"/>
          <ac:spMkLst>
            <pc:docMk/>
            <pc:sldMk cId="3626541884" sldId="272"/>
            <ac:spMk id="6" creationId="{CCA49E7E-AAC5-424C-A854-B8D6BF92C54B}"/>
          </ac:spMkLst>
        </pc:spChg>
        <pc:spChg chg="add mod">
          <ac:chgData name="Saranya Chandrukannan" userId="9243bfc0-428f-40b6-89ee-4e3df44ea244" providerId="ADAL" clId="{C8003FB1-4D1B-4548-830A-FAA41DE21108}" dt="2023-09-05T06:21:20.981" v="134" actId="2711"/>
          <ac:spMkLst>
            <pc:docMk/>
            <pc:sldMk cId="3626541884" sldId="272"/>
            <ac:spMk id="8" creationId="{EC50F751-4F76-281E-F0BD-E0DCE6BA0371}"/>
          </ac:spMkLst>
        </pc:spChg>
      </pc:sldChg>
      <pc:sldChg chg="addSp modSp mod">
        <pc:chgData name="Saranya Chandrukannan" userId="9243bfc0-428f-40b6-89ee-4e3df44ea244" providerId="ADAL" clId="{C8003FB1-4D1B-4548-830A-FAA41DE21108}" dt="2023-09-05T06:17:30.704" v="117" actId="1076"/>
        <pc:sldMkLst>
          <pc:docMk/>
          <pc:sldMk cId="2675263744" sldId="273"/>
        </pc:sldMkLst>
        <pc:spChg chg="add mod">
          <ac:chgData name="Saranya Chandrukannan" userId="9243bfc0-428f-40b6-89ee-4e3df44ea244" providerId="ADAL" clId="{C8003FB1-4D1B-4548-830A-FAA41DE21108}" dt="2023-09-05T06:16:36.450" v="98" actId="14100"/>
          <ac:spMkLst>
            <pc:docMk/>
            <pc:sldMk cId="2675263744" sldId="273"/>
            <ac:spMk id="4" creationId="{0C0E4391-FF92-C69D-2D0F-287A77887802}"/>
          </ac:spMkLst>
        </pc:spChg>
        <pc:spChg chg="add mod">
          <ac:chgData name="Saranya Chandrukannan" userId="9243bfc0-428f-40b6-89ee-4e3df44ea244" providerId="ADAL" clId="{C8003FB1-4D1B-4548-830A-FAA41DE21108}" dt="2023-09-05T06:17:10.286" v="110" actId="20577"/>
          <ac:spMkLst>
            <pc:docMk/>
            <pc:sldMk cId="2675263744" sldId="273"/>
            <ac:spMk id="6" creationId="{6485AF57-B213-AE89-4612-E7E0E1B22836}"/>
          </ac:spMkLst>
        </pc:spChg>
        <pc:picChg chg="add mod">
          <ac:chgData name="Saranya Chandrukannan" userId="9243bfc0-428f-40b6-89ee-4e3df44ea244" providerId="ADAL" clId="{C8003FB1-4D1B-4548-830A-FAA41DE21108}" dt="2023-09-05T06:17:30.704" v="117" actId="1076"/>
          <ac:picMkLst>
            <pc:docMk/>
            <pc:sldMk cId="2675263744" sldId="273"/>
            <ac:picMk id="7" creationId="{FD3CA45A-E91B-EA9F-71E4-F93DCB8C0D46}"/>
          </ac:picMkLst>
        </pc:picChg>
      </pc:sldChg>
      <pc:sldChg chg="addSp modSp mod">
        <pc:chgData name="Saranya Chandrukannan" userId="9243bfc0-428f-40b6-89ee-4e3df44ea244" providerId="ADAL" clId="{C8003FB1-4D1B-4548-830A-FAA41DE21108}" dt="2023-09-05T06:16:18.864" v="96" actId="1076"/>
        <pc:sldMkLst>
          <pc:docMk/>
          <pc:sldMk cId="2137903307" sldId="274"/>
        </pc:sldMkLst>
        <pc:spChg chg="mod">
          <ac:chgData name="Saranya Chandrukannan" userId="9243bfc0-428f-40b6-89ee-4e3df44ea244" providerId="ADAL" clId="{C8003FB1-4D1B-4548-830A-FAA41DE21108}" dt="2023-09-05T06:15:52.104" v="88" actId="255"/>
          <ac:spMkLst>
            <pc:docMk/>
            <pc:sldMk cId="2137903307" sldId="274"/>
            <ac:spMk id="3" creationId="{00000000-0000-0000-0000-000000000000}"/>
          </ac:spMkLst>
        </pc:spChg>
        <pc:spChg chg="add mod">
          <ac:chgData name="Saranya Chandrukannan" userId="9243bfc0-428f-40b6-89ee-4e3df44ea244" providerId="ADAL" clId="{C8003FB1-4D1B-4548-830A-FAA41DE21108}" dt="2023-09-05T06:16:06.377" v="91" actId="14100"/>
          <ac:spMkLst>
            <pc:docMk/>
            <pc:sldMk cId="2137903307" sldId="274"/>
            <ac:spMk id="4" creationId="{B2385901-9675-AFD1-5A32-0DA3C2DC5D26}"/>
          </ac:spMkLst>
        </pc:spChg>
        <pc:picChg chg="add mod">
          <ac:chgData name="Saranya Chandrukannan" userId="9243bfc0-428f-40b6-89ee-4e3df44ea244" providerId="ADAL" clId="{C8003FB1-4D1B-4548-830A-FAA41DE21108}" dt="2023-09-05T06:16:18.864" v="96" actId="1076"/>
          <ac:picMkLst>
            <pc:docMk/>
            <pc:sldMk cId="2137903307" sldId="274"/>
            <ac:picMk id="5" creationId="{96B67D76-4C6D-9B7B-8FDA-179EECB16E36}"/>
          </ac:picMkLst>
        </pc:picChg>
      </pc:sldChg>
      <pc:sldChg chg="addSp modSp mod">
        <pc:chgData name="Saranya Chandrukannan" userId="9243bfc0-428f-40b6-89ee-4e3df44ea244" providerId="ADAL" clId="{C8003FB1-4D1B-4548-830A-FAA41DE21108}" dt="2023-09-05T05:50:30.683" v="81" actId="2711"/>
        <pc:sldMkLst>
          <pc:docMk/>
          <pc:sldMk cId="367128088" sldId="275"/>
        </pc:sldMkLst>
        <pc:spChg chg="add mod">
          <ac:chgData name="Saranya Chandrukannan" userId="9243bfc0-428f-40b6-89ee-4e3df44ea244" providerId="ADAL" clId="{C8003FB1-4D1B-4548-830A-FAA41DE21108}" dt="2023-09-05T05:49:53.688" v="77" actId="14100"/>
          <ac:spMkLst>
            <pc:docMk/>
            <pc:sldMk cId="367128088" sldId="275"/>
            <ac:spMk id="4" creationId="{5F21482F-2F47-6782-8F9F-B7F606EE5A76}"/>
          </ac:spMkLst>
        </pc:spChg>
        <pc:spChg chg="add mod">
          <ac:chgData name="Saranya Chandrukannan" userId="9243bfc0-428f-40b6-89ee-4e3df44ea244" providerId="ADAL" clId="{C8003FB1-4D1B-4548-830A-FAA41DE21108}" dt="2023-09-05T05:50:30.683" v="81" actId="2711"/>
          <ac:spMkLst>
            <pc:docMk/>
            <pc:sldMk cId="367128088" sldId="275"/>
            <ac:spMk id="6" creationId="{9C931462-2B3D-ED3D-57C2-93514F829AE4}"/>
          </ac:spMkLst>
        </pc:spChg>
      </pc:sldChg>
      <pc:sldChg chg="addSp modSp mod">
        <pc:chgData name="Saranya Chandrukannan" userId="9243bfc0-428f-40b6-89ee-4e3df44ea244" providerId="ADAL" clId="{C8003FB1-4D1B-4548-830A-FAA41DE21108}" dt="2023-09-05T06:27:21.389" v="167" actId="20577"/>
        <pc:sldMkLst>
          <pc:docMk/>
          <pc:sldMk cId="314096463" sldId="277"/>
        </pc:sldMkLst>
        <pc:spChg chg="add mod">
          <ac:chgData name="Saranya Chandrukannan" userId="9243bfc0-428f-40b6-89ee-4e3df44ea244" providerId="ADAL" clId="{C8003FB1-4D1B-4548-830A-FAA41DE21108}" dt="2023-09-05T06:27:21.389" v="167" actId="20577"/>
          <ac:spMkLst>
            <pc:docMk/>
            <pc:sldMk cId="314096463" sldId="277"/>
            <ac:spMk id="5" creationId="{836F73F3-307C-E7AD-A985-DFFBB6D4D300}"/>
          </ac:spMkLst>
        </pc:spChg>
        <pc:picChg chg="add mod">
          <ac:chgData name="Saranya Chandrukannan" userId="9243bfc0-428f-40b6-89ee-4e3df44ea244" providerId="ADAL" clId="{C8003FB1-4D1B-4548-830A-FAA41DE21108}" dt="2023-09-05T06:26:40.279" v="161" actId="1076"/>
          <ac:picMkLst>
            <pc:docMk/>
            <pc:sldMk cId="314096463" sldId="277"/>
            <ac:picMk id="2" creationId="{ADFF88DF-C4CC-7894-8F9A-ABD32A4F6B2A}"/>
          </ac:picMkLst>
        </pc:picChg>
      </pc:sldChg>
      <pc:sldChg chg="addSp modSp mod">
        <pc:chgData name="Saranya Chandrukannan" userId="9243bfc0-428f-40b6-89ee-4e3df44ea244" providerId="ADAL" clId="{C8003FB1-4D1B-4548-830A-FAA41DE21108}" dt="2023-09-05T06:39:20.292" v="183" actId="20577"/>
        <pc:sldMkLst>
          <pc:docMk/>
          <pc:sldMk cId="102186495" sldId="278"/>
        </pc:sldMkLst>
        <pc:spChg chg="add mod">
          <ac:chgData name="Saranya Chandrukannan" userId="9243bfc0-428f-40b6-89ee-4e3df44ea244" providerId="ADAL" clId="{C8003FB1-4D1B-4548-830A-FAA41DE21108}" dt="2023-09-05T06:38:17.848" v="180" actId="2711"/>
          <ac:spMkLst>
            <pc:docMk/>
            <pc:sldMk cId="102186495" sldId="278"/>
            <ac:spMk id="4" creationId="{3384DCCE-99E3-4D09-B0CA-666629D7DB8A}"/>
          </ac:spMkLst>
        </pc:spChg>
        <pc:spChg chg="add mod">
          <ac:chgData name="Saranya Chandrukannan" userId="9243bfc0-428f-40b6-89ee-4e3df44ea244" providerId="ADAL" clId="{C8003FB1-4D1B-4548-830A-FAA41DE21108}" dt="2023-09-05T06:39:20.292" v="183" actId="20577"/>
          <ac:spMkLst>
            <pc:docMk/>
            <pc:sldMk cId="102186495" sldId="278"/>
            <ac:spMk id="6" creationId="{73311364-E56D-460F-FE4C-D303A59DD5E1}"/>
          </ac:spMkLst>
        </pc:spChg>
      </pc:sldChg>
    </pc:docChg>
  </pc:docChgLst>
  <pc:docChgLst>
    <pc:chgData name="Saranya Chandrukannan" userId="9243bfc0-428f-40b6-89ee-4e3df44ea244" providerId="ADAL" clId="{ABEAD659-4221-4FFE-9701-4796D97B6F24}"/>
    <pc:docChg chg="undo custSel addSld modSld sldOrd">
      <pc:chgData name="Saranya Chandrukannan" userId="9243bfc0-428f-40b6-89ee-4e3df44ea244" providerId="ADAL" clId="{ABEAD659-4221-4FFE-9701-4796D97B6F24}" dt="2023-09-11T03:53:59.960" v="297" actId="207"/>
      <pc:docMkLst>
        <pc:docMk/>
      </pc:docMkLst>
      <pc:sldChg chg="delSp modSp mod">
        <pc:chgData name="Saranya Chandrukannan" userId="9243bfc0-428f-40b6-89ee-4e3df44ea244" providerId="ADAL" clId="{ABEAD659-4221-4FFE-9701-4796D97B6F24}" dt="2023-09-11T03:21:10.330" v="279" actId="1076"/>
        <pc:sldMkLst>
          <pc:docMk/>
          <pc:sldMk cId="435026254" sldId="259"/>
        </pc:sldMkLst>
        <pc:spChg chg="del">
          <ac:chgData name="Saranya Chandrukannan" userId="9243bfc0-428f-40b6-89ee-4e3df44ea244" providerId="ADAL" clId="{ABEAD659-4221-4FFE-9701-4796D97B6F24}" dt="2023-09-08T04:08:11.695" v="21" actId="21"/>
          <ac:spMkLst>
            <pc:docMk/>
            <pc:sldMk cId="435026254" sldId="259"/>
            <ac:spMk id="4" creationId="{51EA330F-B6F1-8673-0486-EE808D4D1AD4}"/>
          </ac:spMkLst>
        </pc:spChg>
        <pc:spChg chg="mod">
          <ac:chgData name="Saranya Chandrukannan" userId="9243bfc0-428f-40b6-89ee-4e3df44ea244" providerId="ADAL" clId="{ABEAD659-4221-4FFE-9701-4796D97B6F24}" dt="2023-09-11T03:21:10.330" v="279" actId="1076"/>
          <ac:spMkLst>
            <pc:docMk/>
            <pc:sldMk cId="435026254" sldId="259"/>
            <ac:spMk id="6" creationId="{5EA717E3-723D-4F9B-4F34-C3BC539B450C}"/>
          </ac:spMkLst>
        </pc:spChg>
      </pc:sldChg>
      <pc:sldChg chg="modSp mod">
        <pc:chgData name="Saranya Chandrukannan" userId="9243bfc0-428f-40b6-89ee-4e3df44ea244" providerId="ADAL" clId="{ABEAD659-4221-4FFE-9701-4796D97B6F24}" dt="2023-09-08T04:41:10.174" v="30" actId="6549"/>
        <pc:sldMkLst>
          <pc:docMk/>
          <pc:sldMk cId="2008699406" sldId="260"/>
        </pc:sldMkLst>
        <pc:spChg chg="mod">
          <ac:chgData name="Saranya Chandrukannan" userId="9243bfc0-428f-40b6-89ee-4e3df44ea244" providerId="ADAL" clId="{ABEAD659-4221-4FFE-9701-4796D97B6F24}" dt="2023-09-08T04:41:10.174" v="30" actId="6549"/>
          <ac:spMkLst>
            <pc:docMk/>
            <pc:sldMk cId="2008699406" sldId="260"/>
            <ac:spMk id="4" creationId="{DDFDC83E-4F78-9949-5368-0EBD8E679ED5}"/>
          </ac:spMkLst>
        </pc:spChg>
      </pc:sldChg>
      <pc:sldChg chg="modSp mod">
        <pc:chgData name="Saranya Chandrukannan" userId="9243bfc0-428f-40b6-89ee-4e3df44ea244" providerId="ADAL" clId="{ABEAD659-4221-4FFE-9701-4796D97B6F24}" dt="2023-09-08T04:43:19.263" v="35" actId="20577"/>
        <pc:sldMkLst>
          <pc:docMk/>
          <pc:sldMk cId="720270732" sldId="261"/>
        </pc:sldMkLst>
        <pc:spChg chg="mod">
          <ac:chgData name="Saranya Chandrukannan" userId="9243bfc0-428f-40b6-89ee-4e3df44ea244" providerId="ADAL" clId="{ABEAD659-4221-4FFE-9701-4796D97B6F24}" dt="2023-09-08T04:43:19.263" v="35" actId="20577"/>
          <ac:spMkLst>
            <pc:docMk/>
            <pc:sldMk cId="720270732" sldId="261"/>
            <ac:spMk id="4" creationId="{BCDF3E7F-FF6C-6799-229F-119DC7B543A9}"/>
          </ac:spMkLst>
        </pc:spChg>
      </pc:sldChg>
      <pc:sldChg chg="modSp mod">
        <pc:chgData name="Saranya Chandrukannan" userId="9243bfc0-428f-40b6-89ee-4e3df44ea244" providerId="ADAL" clId="{ABEAD659-4221-4FFE-9701-4796D97B6F24}" dt="2023-09-08T04:49:09.631" v="40" actId="6549"/>
        <pc:sldMkLst>
          <pc:docMk/>
          <pc:sldMk cId="1393916822" sldId="262"/>
        </pc:sldMkLst>
        <pc:spChg chg="mod">
          <ac:chgData name="Saranya Chandrukannan" userId="9243bfc0-428f-40b6-89ee-4e3df44ea244" providerId="ADAL" clId="{ABEAD659-4221-4FFE-9701-4796D97B6F24}" dt="2023-09-08T04:49:09.631" v="40" actId="6549"/>
          <ac:spMkLst>
            <pc:docMk/>
            <pc:sldMk cId="1393916822" sldId="262"/>
            <ac:spMk id="4" creationId="{773681AF-EAD0-3522-292F-7EEE80793324}"/>
          </ac:spMkLst>
        </pc:spChg>
      </pc:sldChg>
      <pc:sldChg chg="modSp mod">
        <pc:chgData name="Saranya Chandrukannan" userId="9243bfc0-428f-40b6-89ee-4e3df44ea244" providerId="ADAL" clId="{ABEAD659-4221-4FFE-9701-4796D97B6F24}" dt="2023-09-08T04:50:52.928" v="42" actId="113"/>
        <pc:sldMkLst>
          <pc:docMk/>
          <pc:sldMk cId="3331550791" sldId="263"/>
        </pc:sldMkLst>
        <pc:spChg chg="mod">
          <ac:chgData name="Saranya Chandrukannan" userId="9243bfc0-428f-40b6-89ee-4e3df44ea244" providerId="ADAL" clId="{ABEAD659-4221-4FFE-9701-4796D97B6F24}" dt="2023-09-08T04:50:52.928" v="42" actId="113"/>
          <ac:spMkLst>
            <pc:docMk/>
            <pc:sldMk cId="3331550791" sldId="263"/>
            <ac:spMk id="4" creationId="{7E99BDEF-6F2C-A5F4-FA3C-C520B05D3366}"/>
          </ac:spMkLst>
        </pc:spChg>
      </pc:sldChg>
      <pc:sldChg chg="addSp modSp mod">
        <pc:chgData name="Saranya Chandrukannan" userId="9243bfc0-428f-40b6-89ee-4e3df44ea244" providerId="ADAL" clId="{ABEAD659-4221-4FFE-9701-4796D97B6F24}" dt="2023-09-08T04:07:54.445" v="20" actId="207"/>
        <pc:sldMkLst>
          <pc:docMk/>
          <pc:sldMk cId="1053566863" sldId="264"/>
        </pc:sldMkLst>
        <pc:spChg chg="add mod">
          <ac:chgData name="Saranya Chandrukannan" userId="9243bfc0-428f-40b6-89ee-4e3df44ea244" providerId="ADAL" clId="{ABEAD659-4221-4FFE-9701-4796D97B6F24}" dt="2023-09-08T04:07:54.445" v="20" actId="207"/>
          <ac:spMkLst>
            <pc:docMk/>
            <pc:sldMk cId="1053566863" sldId="264"/>
            <ac:spMk id="2" creationId="{87B2152F-5BBF-4641-0EDA-DBF99AEE5DBF}"/>
          </ac:spMkLst>
        </pc:spChg>
      </pc:sldChg>
      <pc:sldChg chg="addSp modSp mod ord">
        <pc:chgData name="Saranya Chandrukannan" userId="9243bfc0-428f-40b6-89ee-4e3df44ea244" providerId="ADAL" clId="{ABEAD659-4221-4FFE-9701-4796D97B6F24}" dt="2023-09-11T03:53:32.286" v="295" actId="2711"/>
        <pc:sldMkLst>
          <pc:docMk/>
          <pc:sldMk cId="2756792462" sldId="265"/>
        </pc:sldMkLst>
        <pc:spChg chg="add mod">
          <ac:chgData name="Saranya Chandrukannan" userId="9243bfc0-428f-40b6-89ee-4e3df44ea244" providerId="ADAL" clId="{ABEAD659-4221-4FFE-9701-4796D97B6F24}" dt="2023-09-11T03:53:32.286" v="295" actId="2711"/>
          <ac:spMkLst>
            <pc:docMk/>
            <pc:sldMk cId="2756792462" sldId="265"/>
            <ac:spMk id="4" creationId="{23D75518-31EF-C1F0-DCCA-32F6DBEE3C33}"/>
          </ac:spMkLst>
        </pc:spChg>
      </pc:sldChg>
      <pc:sldChg chg="addSp modSp mod ord">
        <pc:chgData name="Saranya Chandrukannan" userId="9243bfc0-428f-40b6-89ee-4e3df44ea244" providerId="ADAL" clId="{ABEAD659-4221-4FFE-9701-4796D97B6F24}" dt="2023-09-08T04:57:39.876" v="67" actId="20577"/>
        <pc:sldMkLst>
          <pc:docMk/>
          <pc:sldMk cId="2256735752" sldId="266"/>
        </pc:sldMkLst>
        <pc:spChg chg="add mod">
          <ac:chgData name="Saranya Chandrukannan" userId="9243bfc0-428f-40b6-89ee-4e3df44ea244" providerId="ADAL" clId="{ABEAD659-4221-4FFE-9701-4796D97B6F24}" dt="2023-09-08T04:57:39.876" v="67" actId="20577"/>
          <ac:spMkLst>
            <pc:docMk/>
            <pc:sldMk cId="2256735752" sldId="266"/>
            <ac:spMk id="4" creationId="{0123B482-CA1A-B00F-3B0C-C210155A96A9}"/>
          </ac:spMkLst>
        </pc:spChg>
      </pc:sldChg>
      <pc:sldChg chg="modSp mod ord">
        <pc:chgData name="Saranya Chandrukannan" userId="9243bfc0-428f-40b6-89ee-4e3df44ea244" providerId="ADAL" clId="{ABEAD659-4221-4FFE-9701-4796D97B6F24}" dt="2023-09-11T03:53:52.646" v="296" actId="207"/>
        <pc:sldMkLst>
          <pc:docMk/>
          <pc:sldMk cId="2632013551" sldId="267"/>
        </pc:sldMkLst>
        <pc:spChg chg="mod">
          <ac:chgData name="Saranya Chandrukannan" userId="9243bfc0-428f-40b6-89ee-4e3df44ea244" providerId="ADAL" clId="{ABEAD659-4221-4FFE-9701-4796D97B6F24}" dt="2023-09-11T03:53:52.646" v="296" actId="207"/>
          <ac:spMkLst>
            <pc:docMk/>
            <pc:sldMk cId="2632013551" sldId="267"/>
            <ac:spMk id="4" creationId="{BFC4FE78-4159-8B67-982E-E22D2D06724F}"/>
          </ac:spMkLst>
        </pc:spChg>
      </pc:sldChg>
      <pc:sldChg chg="addSp modSp mod">
        <pc:chgData name="Saranya Chandrukannan" userId="9243bfc0-428f-40b6-89ee-4e3df44ea244" providerId="ADAL" clId="{ABEAD659-4221-4FFE-9701-4796D97B6F24}" dt="2023-09-11T02:21:03.960" v="102" actId="6549"/>
        <pc:sldMkLst>
          <pc:docMk/>
          <pc:sldMk cId="3503034066" sldId="268"/>
        </pc:sldMkLst>
        <pc:spChg chg="add mod">
          <ac:chgData name="Saranya Chandrukannan" userId="9243bfc0-428f-40b6-89ee-4e3df44ea244" providerId="ADAL" clId="{ABEAD659-4221-4FFE-9701-4796D97B6F24}" dt="2023-09-11T02:21:03.960" v="102" actId="6549"/>
          <ac:spMkLst>
            <pc:docMk/>
            <pc:sldMk cId="3503034066" sldId="268"/>
            <ac:spMk id="4" creationId="{69C875D2-F029-7AA7-E5FD-79A35F6C9A80}"/>
          </ac:spMkLst>
        </pc:spChg>
      </pc:sldChg>
      <pc:sldChg chg="delSp modSp mod">
        <pc:chgData name="Saranya Chandrukannan" userId="9243bfc0-428f-40b6-89ee-4e3df44ea244" providerId="ADAL" clId="{ABEAD659-4221-4FFE-9701-4796D97B6F24}" dt="2023-09-08T07:48:08.982" v="78" actId="1076"/>
        <pc:sldMkLst>
          <pc:docMk/>
          <pc:sldMk cId="2137903307" sldId="274"/>
        </pc:sldMkLst>
        <pc:spChg chg="del">
          <ac:chgData name="Saranya Chandrukannan" userId="9243bfc0-428f-40b6-89ee-4e3df44ea244" providerId="ADAL" clId="{ABEAD659-4221-4FFE-9701-4796D97B6F24}" dt="2023-09-08T07:47:40.740" v="71" actId="21"/>
          <ac:spMkLst>
            <pc:docMk/>
            <pc:sldMk cId="2137903307" sldId="274"/>
            <ac:spMk id="3" creationId="{00000000-0000-0000-0000-000000000000}"/>
          </ac:spMkLst>
        </pc:spChg>
        <pc:spChg chg="mod">
          <ac:chgData name="Saranya Chandrukannan" userId="9243bfc0-428f-40b6-89ee-4e3df44ea244" providerId="ADAL" clId="{ABEAD659-4221-4FFE-9701-4796D97B6F24}" dt="2023-09-08T07:48:05.800" v="77" actId="14100"/>
          <ac:spMkLst>
            <pc:docMk/>
            <pc:sldMk cId="2137903307" sldId="274"/>
            <ac:spMk id="4" creationId="{B2385901-9675-AFD1-5A32-0DA3C2DC5D26}"/>
          </ac:spMkLst>
        </pc:spChg>
        <pc:picChg chg="mod">
          <ac:chgData name="Saranya Chandrukannan" userId="9243bfc0-428f-40b6-89ee-4e3df44ea244" providerId="ADAL" clId="{ABEAD659-4221-4FFE-9701-4796D97B6F24}" dt="2023-09-08T07:48:08.982" v="78" actId="1076"/>
          <ac:picMkLst>
            <pc:docMk/>
            <pc:sldMk cId="2137903307" sldId="274"/>
            <ac:picMk id="5" creationId="{96B67D76-4C6D-9B7B-8FDA-179EECB16E36}"/>
          </ac:picMkLst>
        </pc:picChg>
      </pc:sldChg>
      <pc:sldChg chg="delSp modSp mod">
        <pc:chgData name="Saranya Chandrukannan" userId="9243bfc0-428f-40b6-89ee-4e3df44ea244" providerId="ADAL" clId="{ABEAD659-4221-4FFE-9701-4796D97B6F24}" dt="2023-09-08T04:55:51.497" v="49" actId="20577"/>
        <pc:sldMkLst>
          <pc:docMk/>
          <pc:sldMk cId="367128088" sldId="275"/>
        </pc:sldMkLst>
        <pc:spChg chg="del">
          <ac:chgData name="Saranya Chandrukannan" userId="9243bfc0-428f-40b6-89ee-4e3df44ea244" providerId="ADAL" clId="{ABEAD659-4221-4FFE-9701-4796D97B6F24}" dt="2023-09-08T04:07:32.392" v="15" actId="21"/>
          <ac:spMkLst>
            <pc:docMk/>
            <pc:sldMk cId="367128088" sldId="275"/>
            <ac:spMk id="4" creationId="{5F21482F-2F47-6782-8F9F-B7F606EE5A76}"/>
          </ac:spMkLst>
        </pc:spChg>
        <pc:spChg chg="mod">
          <ac:chgData name="Saranya Chandrukannan" userId="9243bfc0-428f-40b6-89ee-4e3df44ea244" providerId="ADAL" clId="{ABEAD659-4221-4FFE-9701-4796D97B6F24}" dt="2023-09-08T04:55:51.497" v="49" actId="20577"/>
          <ac:spMkLst>
            <pc:docMk/>
            <pc:sldMk cId="367128088" sldId="275"/>
            <ac:spMk id="6" creationId="{9C931462-2B3D-ED3D-57C2-93514F829AE4}"/>
          </ac:spMkLst>
        </pc:spChg>
      </pc:sldChg>
      <pc:sldChg chg="addSp modSp mod">
        <pc:chgData name="Saranya Chandrukannan" userId="9243bfc0-428f-40b6-89ee-4e3df44ea244" providerId="ADAL" clId="{ABEAD659-4221-4FFE-9701-4796D97B6F24}" dt="2023-09-11T02:19:27.656" v="91" actId="20577"/>
        <pc:sldMkLst>
          <pc:docMk/>
          <pc:sldMk cId="2338486204" sldId="276"/>
        </pc:sldMkLst>
        <pc:spChg chg="add mod">
          <ac:chgData name="Saranya Chandrukannan" userId="9243bfc0-428f-40b6-89ee-4e3df44ea244" providerId="ADAL" clId="{ABEAD659-4221-4FFE-9701-4796D97B6F24}" dt="2023-09-11T02:19:27.656" v="91" actId="20577"/>
          <ac:spMkLst>
            <pc:docMk/>
            <pc:sldMk cId="2338486204" sldId="276"/>
            <ac:spMk id="4" creationId="{F3E7D4E7-93FC-D846-4C90-4C36BAA9883A}"/>
          </ac:spMkLst>
        </pc:spChg>
      </pc:sldChg>
      <pc:sldChg chg="modSp mod">
        <pc:chgData name="Saranya Chandrukannan" userId="9243bfc0-428f-40b6-89ee-4e3df44ea244" providerId="ADAL" clId="{ABEAD659-4221-4FFE-9701-4796D97B6F24}" dt="2023-09-11T03:53:59.960" v="297" actId="207"/>
        <pc:sldMkLst>
          <pc:docMk/>
          <pc:sldMk cId="102186495" sldId="278"/>
        </pc:sldMkLst>
        <pc:spChg chg="mod">
          <ac:chgData name="Saranya Chandrukannan" userId="9243bfc0-428f-40b6-89ee-4e3df44ea244" providerId="ADAL" clId="{ABEAD659-4221-4FFE-9701-4796D97B6F24}" dt="2023-09-11T03:53:59.960" v="297" actId="207"/>
          <ac:spMkLst>
            <pc:docMk/>
            <pc:sldMk cId="102186495" sldId="278"/>
            <ac:spMk id="6" creationId="{73311364-E56D-460F-FE4C-D303A59DD5E1}"/>
          </ac:spMkLst>
        </pc:spChg>
      </pc:sldChg>
      <pc:sldChg chg="addSp modSp mod">
        <pc:chgData name="Saranya Chandrukannan" userId="9243bfc0-428f-40b6-89ee-4e3df44ea244" providerId="ADAL" clId="{ABEAD659-4221-4FFE-9701-4796D97B6F24}" dt="2023-09-11T02:10:45.965" v="84" actId="14100"/>
        <pc:sldMkLst>
          <pc:docMk/>
          <pc:sldMk cId="744765497" sldId="279"/>
        </pc:sldMkLst>
        <pc:spChg chg="add mod">
          <ac:chgData name="Saranya Chandrukannan" userId="9243bfc0-428f-40b6-89ee-4e3df44ea244" providerId="ADAL" clId="{ABEAD659-4221-4FFE-9701-4796D97B6F24}" dt="2023-09-11T02:10:45.965" v="84" actId="14100"/>
          <ac:spMkLst>
            <pc:docMk/>
            <pc:sldMk cId="744765497" sldId="279"/>
            <ac:spMk id="2" creationId="{EFB0F73C-5D68-5A0E-A8FF-E5854084DFFB}"/>
          </ac:spMkLst>
        </pc:spChg>
      </pc:sldChg>
      <pc:sldChg chg="addSp delSp modSp new mod">
        <pc:chgData name="Saranya Chandrukannan" userId="9243bfc0-428f-40b6-89ee-4e3df44ea244" providerId="ADAL" clId="{ABEAD659-4221-4FFE-9701-4796D97B6F24}" dt="2023-09-11T02:13:08.664" v="85" actId="1076"/>
        <pc:sldMkLst>
          <pc:docMk/>
          <pc:sldMk cId="3174943240" sldId="280"/>
        </pc:sldMkLst>
        <pc:spChg chg="del">
          <ac:chgData name="Saranya Chandrukannan" userId="9243bfc0-428f-40b6-89ee-4e3df44ea244" providerId="ADAL" clId="{ABEAD659-4221-4FFE-9701-4796D97B6F24}" dt="2023-09-08T07:47:31.019" v="69" actId="478"/>
          <ac:spMkLst>
            <pc:docMk/>
            <pc:sldMk cId="3174943240" sldId="280"/>
            <ac:spMk id="2" creationId="{ADB9B147-9ED8-6E21-8F2D-FAB2512AC9A1}"/>
          </ac:spMkLst>
        </pc:spChg>
        <pc:spChg chg="del">
          <ac:chgData name="Saranya Chandrukannan" userId="9243bfc0-428f-40b6-89ee-4e3df44ea244" providerId="ADAL" clId="{ABEAD659-4221-4FFE-9701-4796D97B6F24}" dt="2023-09-08T07:47:32.422" v="70" actId="478"/>
          <ac:spMkLst>
            <pc:docMk/>
            <pc:sldMk cId="3174943240" sldId="280"/>
            <ac:spMk id="3" creationId="{9CF4567A-F586-7C53-5A47-77A0A0F0B5E9}"/>
          </ac:spMkLst>
        </pc:spChg>
        <pc:picChg chg="add mod">
          <ac:chgData name="Saranya Chandrukannan" userId="9243bfc0-428f-40b6-89ee-4e3df44ea244" providerId="ADAL" clId="{ABEAD659-4221-4FFE-9701-4796D97B6F24}" dt="2023-09-11T02:13:08.664" v="85" actId="1076"/>
          <ac:picMkLst>
            <pc:docMk/>
            <pc:sldMk cId="3174943240" sldId="280"/>
            <ac:picMk id="4" creationId="{62BF0958-2830-00CA-8164-0022FED596A8}"/>
          </ac:picMkLst>
        </pc:picChg>
      </pc:sldChg>
      <pc:sldChg chg="addSp delSp modSp new mod">
        <pc:chgData name="Saranya Chandrukannan" userId="9243bfc0-428f-40b6-89ee-4e3df44ea244" providerId="ADAL" clId="{ABEAD659-4221-4FFE-9701-4796D97B6F24}" dt="2023-09-11T03:19:16.880" v="278" actId="6549"/>
        <pc:sldMkLst>
          <pc:docMk/>
          <pc:sldMk cId="1765757144" sldId="281"/>
        </pc:sldMkLst>
        <pc:spChg chg="del">
          <ac:chgData name="Saranya Chandrukannan" userId="9243bfc0-428f-40b6-89ee-4e3df44ea244" providerId="ADAL" clId="{ABEAD659-4221-4FFE-9701-4796D97B6F24}" dt="2023-09-11T02:59:07.427" v="225" actId="478"/>
          <ac:spMkLst>
            <pc:docMk/>
            <pc:sldMk cId="1765757144" sldId="281"/>
            <ac:spMk id="2" creationId="{ACB01A5D-0FFC-40E6-10DC-FD18BCD755B5}"/>
          </ac:spMkLst>
        </pc:spChg>
        <pc:spChg chg="del">
          <ac:chgData name="Saranya Chandrukannan" userId="9243bfc0-428f-40b6-89ee-4e3df44ea244" providerId="ADAL" clId="{ABEAD659-4221-4FFE-9701-4796D97B6F24}" dt="2023-09-11T02:59:08.985" v="226" actId="478"/>
          <ac:spMkLst>
            <pc:docMk/>
            <pc:sldMk cId="1765757144" sldId="281"/>
            <ac:spMk id="3" creationId="{042AC562-887E-8C59-CBAA-CFC9D8F84DEC}"/>
          </ac:spMkLst>
        </pc:spChg>
        <pc:spChg chg="add mod">
          <ac:chgData name="Saranya Chandrukannan" userId="9243bfc0-428f-40b6-89ee-4e3df44ea244" providerId="ADAL" clId="{ABEAD659-4221-4FFE-9701-4796D97B6F24}" dt="2023-09-11T03:19:16.880" v="278" actId="6549"/>
          <ac:spMkLst>
            <pc:docMk/>
            <pc:sldMk cId="1765757144" sldId="281"/>
            <ac:spMk id="5" creationId="{7D5C26A7-53C2-1F42-4719-B79699FEE6C8}"/>
          </ac:spMkLst>
        </pc:spChg>
        <pc:spChg chg="add mod">
          <ac:chgData name="Saranya Chandrukannan" userId="9243bfc0-428f-40b6-89ee-4e3df44ea244" providerId="ADAL" clId="{ABEAD659-4221-4FFE-9701-4796D97B6F24}" dt="2023-09-11T03:18:30.914" v="276" actId="113"/>
          <ac:spMkLst>
            <pc:docMk/>
            <pc:sldMk cId="1765757144" sldId="281"/>
            <ac:spMk id="7" creationId="{1A3C7BA6-7A40-D93E-C579-BD5F0DD928F2}"/>
          </ac:spMkLst>
        </pc:spChg>
        <pc:spChg chg="add mod">
          <ac:chgData name="Saranya Chandrukannan" userId="9243bfc0-428f-40b6-89ee-4e3df44ea244" providerId="ADAL" clId="{ABEAD659-4221-4FFE-9701-4796D97B6F24}" dt="2023-09-11T03:18:37.797" v="277" actId="1076"/>
          <ac:spMkLst>
            <pc:docMk/>
            <pc:sldMk cId="1765757144" sldId="281"/>
            <ac:spMk id="8" creationId="{03F99653-7808-B048-7CCA-1B1D808972D1}"/>
          </ac:spMkLst>
        </pc:spChg>
      </pc:sldChg>
      <pc:sldChg chg="addSp delSp modSp new mod">
        <pc:chgData name="Saranya Chandrukannan" userId="9243bfc0-428f-40b6-89ee-4e3df44ea244" providerId="ADAL" clId="{ABEAD659-4221-4FFE-9701-4796D97B6F24}" dt="2023-09-11T03:13:31.412" v="251" actId="14100"/>
        <pc:sldMkLst>
          <pc:docMk/>
          <pc:sldMk cId="3281829669" sldId="282"/>
        </pc:sldMkLst>
        <pc:spChg chg="del">
          <ac:chgData name="Saranya Chandrukannan" userId="9243bfc0-428f-40b6-89ee-4e3df44ea244" providerId="ADAL" clId="{ABEAD659-4221-4FFE-9701-4796D97B6F24}" dt="2023-09-11T02:59:03.625" v="223" actId="478"/>
          <ac:spMkLst>
            <pc:docMk/>
            <pc:sldMk cId="3281829669" sldId="282"/>
            <ac:spMk id="2" creationId="{01DBA1B5-9746-8F7C-E61C-E1055DC59D5F}"/>
          </ac:spMkLst>
        </pc:spChg>
        <pc:spChg chg="del">
          <ac:chgData name="Saranya Chandrukannan" userId="9243bfc0-428f-40b6-89ee-4e3df44ea244" providerId="ADAL" clId="{ABEAD659-4221-4FFE-9701-4796D97B6F24}" dt="2023-09-11T02:59:05.028" v="224" actId="478"/>
          <ac:spMkLst>
            <pc:docMk/>
            <pc:sldMk cId="3281829669" sldId="282"/>
            <ac:spMk id="3" creationId="{319B61E1-2CFD-B335-FD64-2EDDBCBE4031}"/>
          </ac:spMkLst>
        </pc:spChg>
        <pc:spChg chg="add mod">
          <ac:chgData name="Saranya Chandrukannan" userId="9243bfc0-428f-40b6-89ee-4e3df44ea244" providerId="ADAL" clId="{ABEAD659-4221-4FFE-9701-4796D97B6F24}" dt="2023-09-11T03:13:31.412" v="251" actId="14100"/>
          <ac:spMkLst>
            <pc:docMk/>
            <pc:sldMk cId="3281829669" sldId="282"/>
            <ac:spMk id="5" creationId="{C36B2A3A-A8C6-D1B8-1DD5-11AAC2CE3E43}"/>
          </ac:spMkLst>
        </pc:spChg>
      </pc:sldChg>
      <pc:sldChg chg="addSp delSp modSp new mod">
        <pc:chgData name="Saranya Chandrukannan" userId="9243bfc0-428f-40b6-89ee-4e3df44ea244" providerId="ADAL" clId="{ABEAD659-4221-4FFE-9701-4796D97B6F24}" dt="2023-09-11T03:12:10.251" v="245" actId="1076"/>
        <pc:sldMkLst>
          <pc:docMk/>
          <pc:sldMk cId="1612619326" sldId="283"/>
        </pc:sldMkLst>
        <pc:spChg chg="del">
          <ac:chgData name="Saranya Chandrukannan" userId="9243bfc0-428f-40b6-89ee-4e3df44ea244" providerId="ADAL" clId="{ABEAD659-4221-4FFE-9701-4796D97B6F24}" dt="2023-09-11T02:58:59.444" v="221" actId="478"/>
          <ac:spMkLst>
            <pc:docMk/>
            <pc:sldMk cId="1612619326" sldId="283"/>
            <ac:spMk id="2" creationId="{532DA14A-42B0-DB7F-EA03-D69F52295F46}"/>
          </ac:spMkLst>
        </pc:spChg>
        <pc:spChg chg="del">
          <ac:chgData name="Saranya Chandrukannan" userId="9243bfc0-428f-40b6-89ee-4e3df44ea244" providerId="ADAL" clId="{ABEAD659-4221-4FFE-9701-4796D97B6F24}" dt="2023-09-11T02:59:00.750" v="222" actId="478"/>
          <ac:spMkLst>
            <pc:docMk/>
            <pc:sldMk cId="1612619326" sldId="283"/>
            <ac:spMk id="3" creationId="{614FF3F7-9EEF-A427-4B76-A0798906254D}"/>
          </ac:spMkLst>
        </pc:spChg>
        <pc:spChg chg="add mod">
          <ac:chgData name="Saranya Chandrukannan" userId="9243bfc0-428f-40b6-89ee-4e3df44ea244" providerId="ADAL" clId="{ABEAD659-4221-4FFE-9701-4796D97B6F24}" dt="2023-09-11T03:12:06.549" v="244" actId="20577"/>
          <ac:spMkLst>
            <pc:docMk/>
            <pc:sldMk cId="1612619326" sldId="283"/>
            <ac:spMk id="5" creationId="{A5A63B91-B2C9-F3B9-E05B-0C271189349B}"/>
          </ac:spMkLst>
        </pc:spChg>
        <pc:picChg chg="add mod">
          <ac:chgData name="Saranya Chandrukannan" userId="9243bfc0-428f-40b6-89ee-4e3df44ea244" providerId="ADAL" clId="{ABEAD659-4221-4FFE-9701-4796D97B6F24}" dt="2023-09-11T03:12:10.251" v="245" actId="1076"/>
          <ac:picMkLst>
            <pc:docMk/>
            <pc:sldMk cId="1612619326" sldId="283"/>
            <ac:picMk id="7" creationId="{30C0B4DE-C899-8EA8-1D8E-EA8D053B1944}"/>
          </ac:picMkLst>
        </pc:picChg>
      </pc:sldChg>
      <pc:sldChg chg="addSp delSp modSp new mod">
        <pc:chgData name="Saranya Chandrukannan" userId="9243bfc0-428f-40b6-89ee-4e3df44ea244" providerId="ADAL" clId="{ABEAD659-4221-4FFE-9701-4796D97B6F24}" dt="2023-09-11T03:05:52.763" v="229" actId="255"/>
        <pc:sldMkLst>
          <pc:docMk/>
          <pc:sldMk cId="962867671" sldId="284"/>
        </pc:sldMkLst>
        <pc:spChg chg="del">
          <ac:chgData name="Saranya Chandrukannan" userId="9243bfc0-428f-40b6-89ee-4e3df44ea244" providerId="ADAL" clId="{ABEAD659-4221-4FFE-9701-4796D97B6F24}" dt="2023-09-11T02:58:54.978" v="219" actId="478"/>
          <ac:spMkLst>
            <pc:docMk/>
            <pc:sldMk cId="962867671" sldId="284"/>
            <ac:spMk id="2" creationId="{5A73AA0B-A869-CCDA-ECE9-15A53687A8A6}"/>
          </ac:spMkLst>
        </pc:spChg>
        <pc:spChg chg="del">
          <ac:chgData name="Saranya Chandrukannan" userId="9243bfc0-428f-40b6-89ee-4e3df44ea244" providerId="ADAL" clId="{ABEAD659-4221-4FFE-9701-4796D97B6F24}" dt="2023-09-11T02:58:56.712" v="220" actId="478"/>
          <ac:spMkLst>
            <pc:docMk/>
            <pc:sldMk cId="962867671" sldId="284"/>
            <ac:spMk id="3" creationId="{611052DB-BFCE-A796-AC3C-83D3DEB65A89}"/>
          </ac:spMkLst>
        </pc:spChg>
        <pc:spChg chg="add mod">
          <ac:chgData name="Saranya Chandrukannan" userId="9243bfc0-428f-40b6-89ee-4e3df44ea244" providerId="ADAL" clId="{ABEAD659-4221-4FFE-9701-4796D97B6F24}" dt="2023-09-11T03:05:52.763" v="229" actId="255"/>
          <ac:spMkLst>
            <pc:docMk/>
            <pc:sldMk cId="962867671" sldId="284"/>
            <ac:spMk id="5" creationId="{6CD487C3-38D7-380E-0386-9BD3627D198A}"/>
          </ac:spMkLst>
        </pc:spChg>
      </pc:sldChg>
      <pc:sldChg chg="addSp delSp modSp new mod">
        <pc:chgData name="Saranya Chandrukannan" userId="9243bfc0-428f-40b6-89ee-4e3df44ea244" providerId="ADAL" clId="{ABEAD659-4221-4FFE-9701-4796D97B6F24}" dt="2023-09-11T02:25:30.757" v="133" actId="1076"/>
        <pc:sldMkLst>
          <pc:docMk/>
          <pc:sldMk cId="1386552318" sldId="285"/>
        </pc:sldMkLst>
        <pc:spChg chg="del">
          <ac:chgData name="Saranya Chandrukannan" userId="9243bfc0-428f-40b6-89ee-4e3df44ea244" providerId="ADAL" clId="{ABEAD659-4221-4FFE-9701-4796D97B6F24}" dt="2023-09-11T02:21:12.333" v="104" actId="478"/>
          <ac:spMkLst>
            <pc:docMk/>
            <pc:sldMk cId="1386552318" sldId="285"/>
            <ac:spMk id="2" creationId="{6FFC74E3-B1B6-5A50-5847-A019B1A1D65E}"/>
          </ac:spMkLst>
        </pc:spChg>
        <pc:spChg chg="del">
          <ac:chgData name="Saranya Chandrukannan" userId="9243bfc0-428f-40b6-89ee-4e3df44ea244" providerId="ADAL" clId="{ABEAD659-4221-4FFE-9701-4796D97B6F24}" dt="2023-09-11T02:21:14.708" v="105" actId="478"/>
          <ac:spMkLst>
            <pc:docMk/>
            <pc:sldMk cId="1386552318" sldId="285"/>
            <ac:spMk id="3" creationId="{A7217967-6A16-5351-64E2-FBDB7DF66073}"/>
          </ac:spMkLst>
        </pc:spChg>
        <pc:spChg chg="add del mod">
          <ac:chgData name="Saranya Chandrukannan" userId="9243bfc0-428f-40b6-89ee-4e3df44ea244" providerId="ADAL" clId="{ABEAD659-4221-4FFE-9701-4796D97B6F24}" dt="2023-09-11T02:22:49.826" v="116" actId="478"/>
          <ac:spMkLst>
            <pc:docMk/>
            <pc:sldMk cId="1386552318" sldId="285"/>
            <ac:spMk id="5" creationId="{61D13AA6-3A2E-029B-057E-247E2741F449}"/>
          </ac:spMkLst>
        </pc:spChg>
        <pc:spChg chg="add del mod">
          <ac:chgData name="Saranya Chandrukannan" userId="9243bfc0-428f-40b6-89ee-4e3df44ea244" providerId="ADAL" clId="{ABEAD659-4221-4FFE-9701-4796D97B6F24}" dt="2023-09-11T02:22:49.826" v="118"/>
          <ac:spMkLst>
            <pc:docMk/>
            <pc:sldMk cId="1386552318" sldId="285"/>
            <ac:spMk id="7" creationId="{8E6CDAA8-87C1-394F-FE6A-3E4A9D34A4B1}"/>
          </ac:spMkLst>
        </pc:spChg>
        <pc:spChg chg="add mod">
          <ac:chgData name="Saranya Chandrukannan" userId="9243bfc0-428f-40b6-89ee-4e3df44ea244" providerId="ADAL" clId="{ABEAD659-4221-4FFE-9701-4796D97B6F24}" dt="2023-09-11T02:23:54.992" v="129" actId="20577"/>
          <ac:spMkLst>
            <pc:docMk/>
            <pc:sldMk cId="1386552318" sldId="285"/>
            <ac:spMk id="9" creationId="{854DD494-E0ED-EECB-A66A-D8149B378B5E}"/>
          </ac:spMkLst>
        </pc:spChg>
        <pc:picChg chg="add mod">
          <ac:chgData name="Saranya Chandrukannan" userId="9243bfc0-428f-40b6-89ee-4e3df44ea244" providerId="ADAL" clId="{ABEAD659-4221-4FFE-9701-4796D97B6F24}" dt="2023-09-11T02:25:30.757" v="133" actId="1076"/>
          <ac:picMkLst>
            <pc:docMk/>
            <pc:sldMk cId="1386552318" sldId="285"/>
            <ac:picMk id="11" creationId="{372E0DDF-12FD-5FF8-41DB-0277EC728E0A}"/>
          </ac:picMkLst>
        </pc:picChg>
      </pc:sldChg>
      <pc:sldChg chg="addSp delSp modSp new mod">
        <pc:chgData name="Saranya Chandrukannan" userId="9243bfc0-428f-40b6-89ee-4e3df44ea244" providerId="ADAL" clId="{ABEAD659-4221-4FFE-9701-4796D97B6F24}" dt="2023-09-11T02:26:45.484" v="141" actId="2711"/>
        <pc:sldMkLst>
          <pc:docMk/>
          <pc:sldMk cId="897704017" sldId="286"/>
        </pc:sldMkLst>
        <pc:spChg chg="del">
          <ac:chgData name="Saranya Chandrukannan" userId="9243bfc0-428f-40b6-89ee-4e3df44ea244" providerId="ADAL" clId="{ABEAD659-4221-4FFE-9701-4796D97B6F24}" dt="2023-09-11T02:23:26.319" v="126" actId="478"/>
          <ac:spMkLst>
            <pc:docMk/>
            <pc:sldMk cId="897704017" sldId="286"/>
            <ac:spMk id="2" creationId="{5608E921-2701-D90F-7C07-EC3275C7A323}"/>
          </ac:spMkLst>
        </pc:spChg>
        <pc:spChg chg="del">
          <ac:chgData name="Saranya Chandrukannan" userId="9243bfc0-428f-40b6-89ee-4e3df44ea244" providerId="ADAL" clId="{ABEAD659-4221-4FFE-9701-4796D97B6F24}" dt="2023-09-11T02:23:29.157" v="127" actId="478"/>
          <ac:spMkLst>
            <pc:docMk/>
            <pc:sldMk cId="897704017" sldId="286"/>
            <ac:spMk id="3" creationId="{8E88298D-BFB0-70E3-3A51-49D29C45702E}"/>
          </ac:spMkLst>
        </pc:spChg>
        <pc:spChg chg="add del mod">
          <ac:chgData name="Saranya Chandrukannan" userId="9243bfc0-428f-40b6-89ee-4e3df44ea244" providerId="ADAL" clId="{ABEAD659-4221-4FFE-9701-4796D97B6F24}" dt="2023-09-11T02:25:52.585" v="137" actId="22"/>
          <ac:spMkLst>
            <pc:docMk/>
            <pc:sldMk cId="897704017" sldId="286"/>
            <ac:spMk id="5" creationId="{A81DAF4E-C62D-589F-00C7-B1CE99D0C28D}"/>
          </ac:spMkLst>
        </pc:spChg>
        <pc:spChg chg="add mod">
          <ac:chgData name="Saranya Chandrukannan" userId="9243bfc0-428f-40b6-89ee-4e3df44ea244" providerId="ADAL" clId="{ABEAD659-4221-4FFE-9701-4796D97B6F24}" dt="2023-09-11T02:26:45.484" v="141" actId="2711"/>
          <ac:spMkLst>
            <pc:docMk/>
            <pc:sldMk cId="897704017" sldId="286"/>
            <ac:spMk id="7" creationId="{2F6CF273-B71D-2D8A-D14A-8CF7035B9000}"/>
          </ac:spMkLst>
        </pc:spChg>
      </pc:sldChg>
      <pc:sldChg chg="addSp delSp modSp new mod">
        <pc:chgData name="Saranya Chandrukannan" userId="9243bfc0-428f-40b6-89ee-4e3df44ea244" providerId="ADAL" clId="{ABEAD659-4221-4FFE-9701-4796D97B6F24}" dt="2023-09-11T02:29:13.194" v="158" actId="113"/>
        <pc:sldMkLst>
          <pc:docMk/>
          <pc:sldMk cId="2181303827" sldId="287"/>
        </pc:sldMkLst>
        <pc:spChg chg="del">
          <ac:chgData name="Saranya Chandrukannan" userId="9243bfc0-428f-40b6-89ee-4e3df44ea244" providerId="ADAL" clId="{ABEAD659-4221-4FFE-9701-4796D97B6F24}" dt="2023-09-11T02:27:15.109" v="143" actId="478"/>
          <ac:spMkLst>
            <pc:docMk/>
            <pc:sldMk cId="2181303827" sldId="287"/>
            <ac:spMk id="2" creationId="{582BF961-38AB-A1AC-B8D4-827A0B47DDF9}"/>
          </ac:spMkLst>
        </pc:spChg>
        <pc:spChg chg="del">
          <ac:chgData name="Saranya Chandrukannan" userId="9243bfc0-428f-40b6-89ee-4e3df44ea244" providerId="ADAL" clId="{ABEAD659-4221-4FFE-9701-4796D97B6F24}" dt="2023-09-11T02:27:17.614" v="144" actId="478"/>
          <ac:spMkLst>
            <pc:docMk/>
            <pc:sldMk cId="2181303827" sldId="287"/>
            <ac:spMk id="3" creationId="{056AAC28-6EC5-31D4-DB0E-0D1C70EBD536}"/>
          </ac:spMkLst>
        </pc:spChg>
        <pc:spChg chg="add mod">
          <ac:chgData name="Saranya Chandrukannan" userId="9243bfc0-428f-40b6-89ee-4e3df44ea244" providerId="ADAL" clId="{ABEAD659-4221-4FFE-9701-4796D97B6F24}" dt="2023-09-11T02:29:13.194" v="158" actId="113"/>
          <ac:spMkLst>
            <pc:docMk/>
            <pc:sldMk cId="2181303827" sldId="287"/>
            <ac:spMk id="5" creationId="{905297F1-6EB3-B7B0-BB37-079B159D7821}"/>
          </ac:spMkLst>
        </pc:spChg>
      </pc:sldChg>
      <pc:sldChg chg="addSp delSp modSp mod">
        <pc:chgData name="Saranya Chandrukannan" userId="9243bfc0-428f-40b6-89ee-4e3df44ea244" providerId="ADAL" clId="{ABEAD659-4221-4FFE-9701-4796D97B6F24}" dt="2023-09-11T02:32:05.110" v="193" actId="1076"/>
        <pc:sldMkLst>
          <pc:docMk/>
          <pc:sldMk cId="3362500747" sldId="288"/>
        </pc:sldMkLst>
        <pc:spChg chg="add del mod">
          <ac:chgData name="Saranya Chandrukannan" userId="9243bfc0-428f-40b6-89ee-4e3df44ea244" providerId="ADAL" clId="{ABEAD659-4221-4FFE-9701-4796D97B6F24}" dt="2023-09-11T02:29:59.114" v="169" actId="2711"/>
          <ac:spMkLst>
            <pc:docMk/>
            <pc:sldMk cId="3362500747" sldId="288"/>
            <ac:spMk id="3" creationId="{85CF0FC3-D877-A4E4-64F7-A2F579CC54CD}"/>
          </ac:spMkLst>
        </pc:spChg>
        <pc:spChg chg="add mod">
          <ac:chgData name="Saranya Chandrukannan" userId="9243bfc0-428f-40b6-89ee-4e3df44ea244" providerId="ADAL" clId="{ABEAD659-4221-4FFE-9701-4796D97B6F24}" dt="2023-09-11T02:30:58.852" v="178" actId="207"/>
          <ac:spMkLst>
            <pc:docMk/>
            <pc:sldMk cId="3362500747" sldId="288"/>
            <ac:spMk id="5" creationId="{EAF38B04-409F-57C7-F4CB-E15EFCD93B6C}"/>
          </ac:spMkLst>
        </pc:spChg>
        <pc:spChg chg="add mod">
          <ac:chgData name="Saranya Chandrukannan" userId="9243bfc0-428f-40b6-89ee-4e3df44ea244" providerId="ADAL" clId="{ABEAD659-4221-4FFE-9701-4796D97B6F24}" dt="2023-09-11T02:31:54.140" v="190" actId="207"/>
          <ac:spMkLst>
            <pc:docMk/>
            <pc:sldMk cId="3362500747" sldId="288"/>
            <ac:spMk id="7" creationId="{7E9D6D54-91BB-63E2-EE4E-F473605F339B}"/>
          </ac:spMkLst>
        </pc:spChg>
        <pc:picChg chg="add mod">
          <ac:chgData name="Saranya Chandrukannan" userId="9243bfc0-428f-40b6-89ee-4e3df44ea244" providerId="ADAL" clId="{ABEAD659-4221-4FFE-9701-4796D97B6F24}" dt="2023-09-11T02:32:05.110" v="193" actId="1076"/>
          <ac:picMkLst>
            <pc:docMk/>
            <pc:sldMk cId="3362500747" sldId="288"/>
            <ac:picMk id="8" creationId="{A5DF806C-D3A0-3B8E-019D-6AA418611FCB}"/>
          </ac:picMkLst>
        </pc:picChg>
      </pc:sldChg>
      <pc:sldChg chg="addSp modSp mod">
        <pc:chgData name="Saranya Chandrukannan" userId="9243bfc0-428f-40b6-89ee-4e3df44ea244" providerId="ADAL" clId="{ABEAD659-4221-4FFE-9701-4796D97B6F24}" dt="2023-09-11T02:34:49.364" v="218" actId="1076"/>
        <pc:sldMkLst>
          <pc:docMk/>
          <pc:sldMk cId="2658511930" sldId="289"/>
        </pc:sldMkLst>
        <pc:spChg chg="add mod">
          <ac:chgData name="Saranya Chandrukannan" userId="9243bfc0-428f-40b6-89ee-4e3df44ea244" providerId="ADAL" clId="{ABEAD659-4221-4FFE-9701-4796D97B6F24}" dt="2023-09-11T02:34:45.347" v="217" actId="6549"/>
          <ac:spMkLst>
            <pc:docMk/>
            <pc:sldMk cId="2658511930" sldId="289"/>
            <ac:spMk id="3" creationId="{3C33D5B8-3C42-AE32-2934-62D16211A278}"/>
          </ac:spMkLst>
        </pc:spChg>
        <pc:picChg chg="add mod">
          <ac:chgData name="Saranya Chandrukannan" userId="9243bfc0-428f-40b6-89ee-4e3df44ea244" providerId="ADAL" clId="{ABEAD659-4221-4FFE-9701-4796D97B6F24}" dt="2023-09-11T02:34:49.364" v="218" actId="1076"/>
          <ac:picMkLst>
            <pc:docMk/>
            <pc:sldMk cId="2658511930" sldId="289"/>
            <ac:picMk id="4" creationId="{E68D5807-19C6-7A1D-FE16-CE787724B424}"/>
          </ac:picMkLst>
        </pc:picChg>
      </pc:sldChg>
      <pc:sldChg chg="addSp modSp mod">
        <pc:chgData name="Saranya Chandrukannan" userId="9243bfc0-428f-40b6-89ee-4e3df44ea244" providerId="ADAL" clId="{ABEAD659-4221-4FFE-9701-4796D97B6F24}" dt="2023-09-11T03:53:07.880" v="292" actId="1076"/>
        <pc:sldMkLst>
          <pc:docMk/>
          <pc:sldMk cId="217509741" sldId="290"/>
        </pc:sldMkLst>
        <pc:spChg chg="add mod">
          <ac:chgData name="Saranya Chandrukannan" userId="9243bfc0-428f-40b6-89ee-4e3df44ea244" providerId="ADAL" clId="{ABEAD659-4221-4FFE-9701-4796D97B6F24}" dt="2023-09-11T03:53:07.880" v="292" actId="1076"/>
          <ac:spMkLst>
            <pc:docMk/>
            <pc:sldMk cId="217509741" sldId="290"/>
            <ac:spMk id="3" creationId="{062B0C71-E9A9-4B4D-7EAB-9D49947001A7}"/>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7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1"/>
            <a:ext cx="8534400" cy="17144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693" b="0" i="0">
                <a:solidFill>
                  <a:schemeClr val="tx1"/>
                </a:solidFill>
                <a:latin typeface="Times New Roman"/>
                <a:cs typeface="Times New Roman"/>
              </a:defRPr>
            </a:lvl1pPr>
          </a:lstStyle>
          <a:p>
            <a:pPr marL="15356">
              <a:lnSpc>
                <a:spcPts val="1971"/>
              </a:lnSpc>
            </a:pPr>
            <a:r>
              <a:rPr dirty="0"/>
              <a:t>J.Shoebridge</a:t>
            </a:r>
            <a:r>
              <a:rPr spc="-42" dirty="0"/>
              <a:t> </a:t>
            </a:r>
            <a:r>
              <a:rPr dirty="0"/>
              <a:t>-</a:t>
            </a:r>
            <a:r>
              <a:rPr spc="-36" dirty="0"/>
              <a:t> </a:t>
            </a:r>
            <a:r>
              <a:rPr dirty="0"/>
              <a:t>2017</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9/11/2023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434"/>
            <a:ext cx="9314442" cy="1480652"/>
          </a:xfrm>
          <a:custGeom>
            <a:avLst/>
            <a:gdLst/>
            <a:ahLst/>
            <a:cxnLst/>
            <a:rect l="l" t="t" r="r" b="b"/>
            <a:pathLst>
              <a:path w="7703820" h="1224280">
                <a:moveTo>
                  <a:pt x="7703820" y="0"/>
                </a:moveTo>
                <a:lnTo>
                  <a:pt x="0" y="0"/>
                </a:lnTo>
                <a:lnTo>
                  <a:pt x="0" y="1224279"/>
                </a:lnTo>
                <a:lnTo>
                  <a:pt x="3851910" y="1224279"/>
                </a:lnTo>
                <a:lnTo>
                  <a:pt x="7703820" y="1224279"/>
                </a:lnTo>
                <a:lnTo>
                  <a:pt x="7703820" y="0"/>
                </a:lnTo>
                <a:close/>
              </a:path>
            </a:pathLst>
          </a:custGeom>
          <a:solidFill>
            <a:srgbClr val="8345AB"/>
          </a:solidFill>
        </p:spPr>
        <p:txBody>
          <a:bodyPr wrap="square" lIns="0" tIns="0" rIns="0" bIns="0" rtlCol="0"/>
          <a:lstStyle/>
          <a:p>
            <a:endParaRPr sz="2176"/>
          </a:p>
        </p:txBody>
      </p:sp>
      <p:pic>
        <p:nvPicPr>
          <p:cNvPr id="17" name="bg object 17"/>
          <p:cNvPicPr/>
          <p:nvPr/>
        </p:nvPicPr>
        <p:blipFill>
          <a:blip r:embed="rId3" cstate="print"/>
          <a:stretch>
            <a:fillRect/>
          </a:stretch>
        </p:blipFill>
        <p:spPr>
          <a:xfrm>
            <a:off x="9401966" y="260010"/>
            <a:ext cx="2697902" cy="1158102"/>
          </a:xfrm>
          <a:prstGeom prst="rect">
            <a:avLst/>
          </a:prstGeom>
        </p:spPr>
      </p:pic>
      <p:sp>
        <p:nvSpPr>
          <p:cNvPr id="2" name="Holder 2"/>
          <p:cNvSpPr>
            <a:spLocks noGrp="1"/>
          </p:cNvSpPr>
          <p:nvPr>
            <p:ph type="title"/>
          </p:nvPr>
        </p:nvSpPr>
        <p:spPr>
          <a:xfrm>
            <a:off x="6736311" y="1560957"/>
            <a:ext cx="1332060" cy="399346"/>
          </a:xfrm>
          <a:prstGeom prst="rect">
            <a:avLst/>
          </a:prstGeom>
        </p:spPr>
        <p:txBody>
          <a:bodyPr wrap="square" lIns="0" tIns="0" rIns="0" bIns="0">
            <a:spAutoFit/>
          </a:bodyPr>
          <a:lstStyle>
            <a:lvl1pPr>
              <a:defRPr sz="2000" b="0" i="0">
                <a:solidFill>
                  <a:schemeClr val="tx1"/>
                </a:solidFill>
                <a:latin typeface="Arial"/>
                <a:cs typeface="Arial"/>
              </a:defRPr>
            </a:lvl1pPr>
          </a:lstStyle>
          <a:p>
            <a:endParaRPr/>
          </a:p>
        </p:txBody>
      </p:sp>
      <p:sp>
        <p:nvSpPr>
          <p:cNvPr id="3" name="Holder 3"/>
          <p:cNvSpPr>
            <a:spLocks noGrp="1"/>
          </p:cNvSpPr>
          <p:nvPr>
            <p:ph type="body" idx="1"/>
          </p:nvPr>
        </p:nvSpPr>
        <p:spPr>
          <a:xfrm>
            <a:off x="1246838" y="1998701"/>
            <a:ext cx="5471045" cy="1987513"/>
          </a:xfrm>
          <a:prstGeom prst="rect">
            <a:avLst/>
          </a:prstGeom>
        </p:spPr>
        <p:txBody>
          <a:bodyPr wrap="square" lIns="0" tIns="0" rIns="0" bIns="0">
            <a:spAutoFit/>
          </a:bodyPr>
          <a:lstStyle>
            <a:lvl1pPr>
              <a:defRPr sz="2100" b="0" i="0">
                <a:solidFill>
                  <a:schemeClr val="tx1"/>
                </a:solidFill>
                <a:latin typeface="Arial"/>
                <a:cs typeface="Arial"/>
              </a:defRPr>
            </a:lvl1pPr>
          </a:lstStyle>
          <a:p>
            <a:endParaRPr/>
          </a:p>
        </p:txBody>
      </p:sp>
      <p:sp>
        <p:nvSpPr>
          <p:cNvPr id="4" name="Holder 4"/>
          <p:cNvSpPr>
            <a:spLocks noGrp="1"/>
          </p:cNvSpPr>
          <p:nvPr>
            <p:ph type="ftr" sz="quarter" idx="5"/>
          </p:nvPr>
        </p:nvSpPr>
        <p:spPr>
          <a:xfrm>
            <a:off x="5214614" y="6232143"/>
            <a:ext cx="1766612" cy="256480"/>
          </a:xfrm>
          <a:prstGeom prst="rect">
            <a:avLst/>
          </a:prstGeom>
        </p:spPr>
        <p:txBody>
          <a:bodyPr wrap="square" lIns="0" tIns="0" rIns="0" bIns="0">
            <a:spAutoFit/>
          </a:bodyPr>
          <a:lstStyle>
            <a:lvl1pPr>
              <a:defRPr sz="1693" b="0" i="0">
                <a:solidFill>
                  <a:schemeClr val="tx1"/>
                </a:solidFill>
                <a:latin typeface="Times New Roman"/>
                <a:cs typeface="Times New Roman"/>
              </a:defRPr>
            </a:lvl1pPr>
          </a:lstStyle>
          <a:p>
            <a:pPr marL="15356">
              <a:lnSpc>
                <a:spcPts val="1971"/>
              </a:lnSpc>
            </a:pPr>
            <a:r>
              <a:rPr dirty="0"/>
              <a:t>J.Shoebridge-2017</a:t>
            </a:r>
          </a:p>
        </p:txBody>
      </p:sp>
      <p:sp>
        <p:nvSpPr>
          <p:cNvPr id="5" name="Holder 5"/>
          <p:cNvSpPr>
            <a:spLocks noGrp="1"/>
          </p:cNvSpPr>
          <p:nvPr>
            <p:ph type="dt" sz="half" idx="6"/>
          </p:nvPr>
        </p:nvSpPr>
        <p:spPr>
          <a:xfrm>
            <a:off x="609600" y="6377940"/>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9/11/2023</a:t>
            </a:fld>
            <a:endParaRPr lang="en-US"/>
          </a:p>
        </p:txBody>
      </p:sp>
      <p:sp>
        <p:nvSpPr>
          <p:cNvPr id="6" name="Holder 6"/>
          <p:cNvSpPr>
            <a:spLocks noGrp="1"/>
          </p:cNvSpPr>
          <p:nvPr>
            <p:ph type="sldNum" sz="quarter" idx="7"/>
          </p:nvPr>
        </p:nvSpPr>
        <p:spPr>
          <a:xfrm>
            <a:off x="8778240" y="6377940"/>
            <a:ext cx="2804160"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
        <p:nvSpPr>
          <p:cNvPr id="8" name="TextBox 7">
            <a:extLst>
              <a:ext uri="{FF2B5EF4-FFF2-40B4-BE49-F238E27FC236}">
                <a16:creationId xmlns:a16="http://schemas.microsoft.com/office/drawing/2014/main" id="{85D368C7-93CB-FE60-2DEE-A4749A180CBB}"/>
              </a:ext>
            </a:extLst>
          </p:cNvPr>
          <p:cNvSpPr txBox="1"/>
          <p:nvPr>
            <p:extLst>
              <p:ext uri="{1162E1C5-73C7-4A58-AE30-91384D911F3F}">
                <p184:classification xmlns:p184="http://schemas.microsoft.com/office/powerpoint/2018/4/main" val="hdr"/>
              </p:ext>
            </p:extLst>
          </p:nvPr>
        </p:nvSpPr>
        <p:spPr>
          <a:xfrm>
            <a:off x="5865813" y="63500"/>
            <a:ext cx="488950" cy="152400"/>
          </a:xfrm>
          <a:prstGeom prst="rect">
            <a:avLst/>
          </a:prstGeom>
        </p:spPr>
        <p:txBody>
          <a:bodyPr horzOverflow="overflow" lIns="0" tIns="0" rIns="0" bIns="0">
            <a:spAutoFit/>
          </a:bodyPr>
          <a:lstStyle/>
          <a:p>
            <a:pPr algn="l"/>
            <a:r>
              <a:rPr lang="en-AU" sz="1000">
                <a:solidFill>
                  <a:srgbClr val="FF0000"/>
                </a:solidFill>
                <a:latin typeface="Calibri" panose="020F0502020204030204" pitchFamily="34" charset="0"/>
                <a:ea typeface="Calibri" panose="020F0502020204030204" pitchFamily="34" charset="0"/>
                <a:cs typeface="Calibri" panose="020F0502020204030204" pitchFamily="34" charset="0"/>
              </a:rPr>
              <a:t>OFFICIAL</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hyperlink" Target="https://crystalmark.info/en/software/crystaldiskinfo/"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s://www.cpuid.com/softwares/hwmonitor.html" TargetMode="Externa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hyperlink" Target="https://www.drivereasy.com/redirect/partner.php?post_id=drivereasyen86611&amp;id=152&amp;url=https%3A%2F%2Fwww.drivereasy.com%2Fknowledge%2Fsolved-computer-turns-on-but-no-display%2F&amp;param2=" TargetMode="Externa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2" name="TextBox 1">
            <a:extLst>
              <a:ext uri="{FF2B5EF4-FFF2-40B4-BE49-F238E27FC236}">
                <a16:creationId xmlns:a16="http://schemas.microsoft.com/office/drawing/2014/main" id="{EFB0F73C-5D68-5A0E-A8FF-E5854084DFFB}"/>
              </a:ext>
            </a:extLst>
          </p:cNvPr>
          <p:cNvSpPr txBox="1"/>
          <p:nvPr/>
        </p:nvSpPr>
        <p:spPr>
          <a:xfrm>
            <a:off x="2228295" y="3280318"/>
            <a:ext cx="8103093" cy="707886"/>
          </a:xfrm>
          <a:prstGeom prst="rect">
            <a:avLst/>
          </a:prstGeom>
          <a:noFill/>
        </p:spPr>
        <p:txBody>
          <a:bodyPr wrap="square">
            <a:spAutoFit/>
          </a:bodyPr>
          <a:lstStyle/>
          <a:p>
            <a:pPr algn="l" rtl="0"/>
            <a:r>
              <a:rPr lang="en-AU" sz="4000" b="1" i="0" dirty="0">
                <a:solidFill>
                  <a:srgbClr val="002060"/>
                </a:solidFill>
                <a:effectLst/>
                <a:latin typeface="Roboto" panose="020B0604020202020204" pitchFamily="2" charset="0"/>
              </a:rPr>
              <a:t>Can’t Connect to Internet?</a:t>
            </a:r>
          </a:p>
        </p:txBody>
      </p:sp>
    </p:spTree>
    <p:extLst>
      <p:ext uri="{BB962C8B-B14F-4D97-AF65-F5344CB8AC3E}">
        <p14:creationId xmlns:p14="http://schemas.microsoft.com/office/powerpoint/2010/main" val="744765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D5C26A7-53C2-1F42-4719-B79699FEE6C8}"/>
              </a:ext>
            </a:extLst>
          </p:cNvPr>
          <p:cNvSpPr txBox="1"/>
          <p:nvPr/>
        </p:nvSpPr>
        <p:spPr>
          <a:xfrm>
            <a:off x="284085" y="1784413"/>
            <a:ext cx="11771791" cy="2308324"/>
          </a:xfrm>
          <a:prstGeom prst="rect">
            <a:avLst/>
          </a:prstGeom>
          <a:noFill/>
        </p:spPr>
        <p:txBody>
          <a:bodyPr wrap="square">
            <a:spAutoFit/>
          </a:bodyPr>
          <a:lstStyle/>
          <a:p>
            <a:pPr algn="l"/>
            <a:r>
              <a:rPr lang="en-US" b="1" i="0" dirty="0">
                <a:solidFill>
                  <a:srgbClr val="333333"/>
                </a:solidFill>
                <a:effectLst/>
                <a:latin typeface="Roboto" panose="02000000000000000000" pitchFamily="2" charset="0"/>
              </a:rPr>
              <a:t>Check the Operating System RAM Limits</a:t>
            </a:r>
          </a:p>
          <a:p>
            <a:pPr algn="l"/>
            <a:endParaRPr lang="en-US" b="1" i="0" dirty="0">
              <a:solidFill>
                <a:srgbClr val="333333"/>
              </a:solidFill>
              <a:effectLst/>
              <a:latin typeface="Roboto" panose="02000000000000000000" pitchFamily="2" charset="0"/>
            </a:endParaRPr>
          </a:p>
          <a:p>
            <a:pPr algn="l"/>
            <a:r>
              <a:rPr lang="en-US" b="0" i="0" dirty="0">
                <a:solidFill>
                  <a:srgbClr val="333333"/>
                </a:solidFill>
                <a:effectLst/>
                <a:latin typeface="Roboto" panose="02000000000000000000" pitchFamily="2" charset="0"/>
              </a:rPr>
              <a:t>Each operating system has a maximum amount of RAM it can use. Any more than this amount will not be used and could result in a RAM detection error. If you're using a newer version of Windows, which allow for 100s of GB of RAM, it's unlikely that this is the problem.</a:t>
            </a:r>
          </a:p>
          <a:p>
            <a:pPr algn="l"/>
            <a:endParaRPr lang="en-US" b="0" i="0" dirty="0">
              <a:solidFill>
                <a:srgbClr val="333333"/>
              </a:solidFill>
              <a:effectLst/>
              <a:latin typeface="Roboto" panose="02000000000000000000" pitchFamily="2" charset="0"/>
            </a:endParaRPr>
          </a:p>
          <a:p>
            <a:pPr algn="l"/>
            <a:r>
              <a:rPr lang="en-US" b="0" i="0" dirty="0">
                <a:solidFill>
                  <a:srgbClr val="333333"/>
                </a:solidFill>
                <a:effectLst/>
                <a:latin typeface="Roboto" panose="02000000000000000000" pitchFamily="2" charset="0"/>
              </a:rPr>
              <a:t>Here's how to </a:t>
            </a:r>
            <a:r>
              <a:rPr lang="en-US" b="0" i="0" u="none" strike="noStrike" dirty="0">
                <a:solidFill>
                  <a:srgbClr val="FF0000"/>
                </a:solidFill>
                <a:effectLst/>
                <a:latin typeface="Roboto" panose="02000000000000000000" pitchFamily="2" charset="0"/>
              </a:rPr>
              <a:t>check the maximum RAM capacity</a:t>
            </a:r>
            <a:r>
              <a:rPr lang="en-US" b="0" i="0" dirty="0">
                <a:solidFill>
                  <a:srgbClr val="FF0000"/>
                </a:solidFill>
                <a:effectLst/>
                <a:latin typeface="Roboto" panose="02000000000000000000" pitchFamily="2" charset="0"/>
              </a:rPr>
              <a:t> </a:t>
            </a:r>
            <a:r>
              <a:rPr lang="en-US" b="0" i="0" dirty="0">
                <a:solidFill>
                  <a:srgbClr val="333333"/>
                </a:solidFill>
                <a:effectLst/>
                <a:latin typeface="Roboto" panose="02000000000000000000" pitchFamily="2" charset="0"/>
              </a:rPr>
              <a:t>. If you have more RAM installed than your OS supports, either reduce the amount or upgrade the operating system to a version with a higher limit.</a:t>
            </a:r>
          </a:p>
        </p:txBody>
      </p:sp>
      <p:sp>
        <p:nvSpPr>
          <p:cNvPr id="7" name="TextBox 6">
            <a:extLst>
              <a:ext uri="{FF2B5EF4-FFF2-40B4-BE49-F238E27FC236}">
                <a16:creationId xmlns:a16="http://schemas.microsoft.com/office/drawing/2014/main" id="{1A3C7BA6-7A40-D93E-C579-BD5F0DD928F2}"/>
              </a:ext>
            </a:extLst>
          </p:cNvPr>
          <p:cNvSpPr txBox="1"/>
          <p:nvPr/>
        </p:nvSpPr>
        <p:spPr>
          <a:xfrm>
            <a:off x="284085" y="4276285"/>
            <a:ext cx="11771790" cy="2308324"/>
          </a:xfrm>
          <a:prstGeom prst="rect">
            <a:avLst/>
          </a:prstGeom>
          <a:noFill/>
        </p:spPr>
        <p:txBody>
          <a:bodyPr wrap="square">
            <a:spAutoFit/>
          </a:bodyPr>
          <a:lstStyle/>
          <a:p>
            <a:r>
              <a:rPr lang="en-US" b="1" dirty="0">
                <a:latin typeface="Roboto" panose="02000000000000000000" pitchFamily="2" charset="0"/>
                <a:ea typeface="Roboto" panose="02000000000000000000" pitchFamily="2" charset="0"/>
                <a:cs typeface="Roboto" panose="02000000000000000000" pitchFamily="2" charset="0"/>
              </a:rPr>
              <a:t>Windows</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Checking the maximum supported RAM on a Windows PC is relatively easy. First, open your Command Prompt (input </a:t>
            </a:r>
            <a:r>
              <a:rPr lang="en-US" dirty="0" err="1">
                <a:latin typeface="Roboto" panose="02000000000000000000" pitchFamily="2" charset="0"/>
                <a:ea typeface="Roboto" panose="02000000000000000000" pitchFamily="2" charset="0"/>
                <a:cs typeface="Roboto" panose="02000000000000000000" pitchFamily="2" charset="0"/>
              </a:rPr>
              <a:t>cmd</a:t>
            </a:r>
            <a:r>
              <a:rPr lang="en-US" dirty="0">
                <a:latin typeface="Roboto" panose="02000000000000000000" pitchFamily="2" charset="0"/>
                <a:ea typeface="Roboto" panose="02000000000000000000" pitchFamily="2" charset="0"/>
                <a:cs typeface="Roboto" panose="02000000000000000000" pitchFamily="2" charset="0"/>
              </a:rPr>
              <a:t> into your Start menu search and select the Best Match) and run the following command.</a:t>
            </a:r>
          </a:p>
          <a:p>
            <a:endParaRPr lang="en-US" dirty="0">
              <a:latin typeface="Roboto" panose="02000000000000000000" pitchFamily="2" charset="0"/>
              <a:ea typeface="Roboto" panose="02000000000000000000" pitchFamily="2" charset="0"/>
              <a:cs typeface="Roboto" panose="02000000000000000000" pitchFamily="2" charset="0"/>
            </a:endParaRP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The output shows the maximum RAM capacity in Kilobytes (KB) and the total number of memory slots on your PC. Here you have a single RAM slot, and the maximum capacity you can install on this machine is a whopping 128GB.</a:t>
            </a:r>
            <a:endParaRPr lang="en-AU" dirty="0">
              <a:latin typeface="Roboto" panose="02000000000000000000" pitchFamily="2" charset="0"/>
              <a:ea typeface="Roboto" panose="02000000000000000000" pitchFamily="2" charset="0"/>
              <a:cs typeface="Roboto" panose="02000000000000000000" pitchFamily="2" charset="0"/>
            </a:endParaRPr>
          </a:p>
        </p:txBody>
      </p:sp>
      <p:sp>
        <p:nvSpPr>
          <p:cNvPr id="8" name="TextBox 7">
            <a:extLst>
              <a:ext uri="{FF2B5EF4-FFF2-40B4-BE49-F238E27FC236}">
                <a16:creationId xmlns:a16="http://schemas.microsoft.com/office/drawing/2014/main" id="{03F99653-7808-B048-7CCA-1B1D808972D1}"/>
              </a:ext>
            </a:extLst>
          </p:cNvPr>
          <p:cNvSpPr txBox="1"/>
          <p:nvPr/>
        </p:nvSpPr>
        <p:spPr>
          <a:xfrm>
            <a:off x="381740" y="5530789"/>
            <a:ext cx="9383697" cy="369332"/>
          </a:xfrm>
          <a:prstGeom prst="rect">
            <a:avLst/>
          </a:prstGeom>
          <a:noFill/>
        </p:spPr>
        <p:txBody>
          <a:bodyPr wrap="square" rtlCol="0">
            <a:spAutoFit/>
          </a:bodyPr>
          <a:lstStyle/>
          <a:p>
            <a:r>
              <a:rPr lang="en-US" dirty="0">
                <a:highlight>
                  <a:srgbClr val="FFFF00"/>
                </a:highlight>
              </a:rPr>
              <a:t>wmic </a:t>
            </a:r>
            <a:r>
              <a:rPr lang="en-US" dirty="0" err="1">
                <a:highlight>
                  <a:srgbClr val="FFFF00"/>
                </a:highlight>
              </a:rPr>
              <a:t>memphysical</a:t>
            </a:r>
            <a:r>
              <a:rPr lang="en-US" dirty="0">
                <a:highlight>
                  <a:srgbClr val="FFFF00"/>
                </a:highlight>
              </a:rPr>
              <a:t> get </a:t>
            </a:r>
            <a:r>
              <a:rPr lang="en-US" dirty="0" err="1">
                <a:highlight>
                  <a:srgbClr val="FFFF00"/>
                </a:highlight>
              </a:rPr>
              <a:t>MaxCapacity</a:t>
            </a:r>
            <a:r>
              <a:rPr lang="en-US" dirty="0">
                <a:highlight>
                  <a:srgbClr val="FFFF00"/>
                </a:highlight>
              </a:rPr>
              <a:t>, </a:t>
            </a:r>
            <a:r>
              <a:rPr lang="en-US" dirty="0" err="1">
                <a:highlight>
                  <a:srgbClr val="FFFF00"/>
                </a:highlight>
              </a:rPr>
              <a:t>MemoryDevices</a:t>
            </a:r>
            <a:endParaRPr lang="en-US" dirty="0">
              <a:highlight>
                <a:srgbClr val="FFFF00"/>
              </a:highlight>
            </a:endParaRPr>
          </a:p>
        </p:txBody>
      </p:sp>
    </p:spTree>
    <p:extLst>
      <p:ext uri="{BB962C8B-B14F-4D97-AF65-F5344CB8AC3E}">
        <p14:creationId xmlns:p14="http://schemas.microsoft.com/office/powerpoint/2010/main" val="1765757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2" name="TextBox 1">
            <a:extLst>
              <a:ext uri="{FF2B5EF4-FFF2-40B4-BE49-F238E27FC236}">
                <a16:creationId xmlns:a16="http://schemas.microsoft.com/office/drawing/2014/main" id="{87B2152F-5BBF-4641-0EDA-DBF99AEE5DBF}"/>
              </a:ext>
            </a:extLst>
          </p:cNvPr>
          <p:cNvSpPr txBox="1"/>
          <p:nvPr/>
        </p:nvSpPr>
        <p:spPr>
          <a:xfrm>
            <a:off x="2956264" y="3364638"/>
            <a:ext cx="6549500" cy="369332"/>
          </a:xfrm>
          <a:prstGeom prst="rect">
            <a:avLst/>
          </a:prstGeom>
          <a:noFill/>
        </p:spPr>
        <p:txBody>
          <a:bodyPr wrap="square">
            <a:spAutoFit/>
          </a:bodyPr>
          <a:lstStyle/>
          <a:p>
            <a:pPr algn="l"/>
            <a:r>
              <a:rPr lang="en-US" b="1" i="0" dirty="0">
                <a:solidFill>
                  <a:srgbClr val="002060"/>
                </a:solidFill>
                <a:effectLst/>
                <a:latin typeface="Ubuntu" panose="020B0604020202020204" pitchFamily="34" charset="0"/>
              </a:rPr>
              <a:t>Why is my keyboard not working in Windows 10</a:t>
            </a:r>
          </a:p>
        </p:txBody>
      </p:sp>
    </p:spTree>
    <p:extLst>
      <p:ext uri="{BB962C8B-B14F-4D97-AF65-F5344CB8AC3E}">
        <p14:creationId xmlns:p14="http://schemas.microsoft.com/office/powerpoint/2010/main" val="1053566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6" name="TextBox 5">
            <a:extLst>
              <a:ext uri="{FF2B5EF4-FFF2-40B4-BE49-F238E27FC236}">
                <a16:creationId xmlns:a16="http://schemas.microsoft.com/office/drawing/2014/main" id="{9C931462-2B3D-ED3D-57C2-93514F829AE4}"/>
              </a:ext>
            </a:extLst>
          </p:cNvPr>
          <p:cNvSpPr txBox="1"/>
          <p:nvPr/>
        </p:nvSpPr>
        <p:spPr>
          <a:xfrm>
            <a:off x="353552" y="2068497"/>
            <a:ext cx="11327907" cy="2862322"/>
          </a:xfrm>
          <a:prstGeom prst="rect">
            <a:avLst/>
          </a:prstGeom>
          <a:noFill/>
        </p:spPr>
        <p:txBody>
          <a:bodyPr wrap="square">
            <a:spAutoFit/>
          </a:bodyPr>
          <a:lstStyle/>
          <a:p>
            <a:pPr algn="l">
              <a:buFont typeface="+mj-lt"/>
              <a:buAutoNum type="arabicPeriod"/>
            </a:pPr>
            <a:r>
              <a:rPr lang="en-US" b="1" i="0" dirty="0">
                <a:solidFill>
                  <a:srgbClr val="000000"/>
                </a:solidFill>
                <a:effectLst/>
                <a:latin typeface="Roboto" panose="02000000000000000000" pitchFamily="2" charset="0"/>
                <a:ea typeface="Roboto" panose="02000000000000000000" pitchFamily="2" charset="0"/>
                <a:cs typeface="Roboto" panose="02000000000000000000" pitchFamily="2" charset="0"/>
              </a:rPr>
              <a:t>Your keyboard is damaged.</a:t>
            </a:r>
            <a:r>
              <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rPr>
              <a:t> Physical damage can cause issues when you're trying to use your keyboard. Especially in the case of a USB keyboard, make sure to inspect both the body and the connecting cable for any signs of damage.</a:t>
            </a:r>
          </a:p>
          <a:p>
            <a:pPr algn="l">
              <a:buFont typeface="+mj-lt"/>
              <a:buAutoNum type="arabicPeriod"/>
            </a:pPr>
            <a:endPar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a:buFont typeface="+mj-lt"/>
              <a:buAutoNum type="arabicPeriod"/>
            </a:pPr>
            <a:r>
              <a:rPr lang="en-US" b="1" i="0" dirty="0">
                <a:solidFill>
                  <a:srgbClr val="000000"/>
                </a:solidFill>
                <a:effectLst/>
                <a:latin typeface="Roboto" panose="02000000000000000000" pitchFamily="2" charset="0"/>
                <a:ea typeface="Roboto" panose="02000000000000000000" pitchFamily="2" charset="0"/>
                <a:cs typeface="Roboto" panose="02000000000000000000" pitchFamily="2" charset="0"/>
              </a:rPr>
              <a:t>Your battery is low.</a:t>
            </a:r>
            <a:r>
              <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rPr>
              <a:t> If you use a wireless keyboard, ensure that the battery is charged. If needed, change the battery.</a:t>
            </a:r>
          </a:p>
          <a:p>
            <a:pPr algn="l">
              <a:buFont typeface="+mj-lt"/>
              <a:buAutoNum type="arabicPeriod"/>
            </a:pPr>
            <a:endPar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a:buFont typeface="+mj-lt"/>
              <a:buAutoNum type="arabicPeriod"/>
            </a:pPr>
            <a:r>
              <a:rPr lang="en-US" b="1" i="0" dirty="0">
                <a:solidFill>
                  <a:srgbClr val="000000"/>
                </a:solidFill>
                <a:effectLst/>
                <a:latin typeface="Roboto" panose="02000000000000000000" pitchFamily="2" charset="0"/>
                <a:ea typeface="Roboto" panose="02000000000000000000" pitchFamily="2" charset="0"/>
                <a:cs typeface="Roboto" panose="02000000000000000000" pitchFamily="2" charset="0"/>
              </a:rPr>
              <a:t>Your drivers are missing or outdated.</a:t>
            </a:r>
            <a:r>
              <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rPr>
              <a:t> Driver updates are needed to ensure your computer parts function as intended, even if Microsoft doesn’t natively support them. If the correct keyboard drivers are missing or outdated, your device may not work.</a:t>
            </a:r>
          </a:p>
        </p:txBody>
      </p:sp>
    </p:spTree>
    <p:extLst>
      <p:ext uri="{BB962C8B-B14F-4D97-AF65-F5344CB8AC3E}">
        <p14:creationId xmlns:p14="http://schemas.microsoft.com/office/powerpoint/2010/main" val="367128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0123B482-CA1A-B00F-3B0C-C210155A96A9}"/>
              </a:ext>
            </a:extLst>
          </p:cNvPr>
          <p:cNvSpPr txBox="1"/>
          <p:nvPr/>
        </p:nvSpPr>
        <p:spPr>
          <a:xfrm>
            <a:off x="870011" y="2290438"/>
            <a:ext cx="10875145" cy="3139321"/>
          </a:xfrm>
          <a:prstGeom prst="rect">
            <a:avLst/>
          </a:prstGeom>
          <a:noFill/>
        </p:spPr>
        <p:txBody>
          <a:bodyPr wrap="square">
            <a:spAutoFit/>
          </a:bodyPr>
          <a:lstStyle/>
          <a:p>
            <a:pPr algn="l"/>
            <a:r>
              <a:rPr lang="en-US" b="1" i="0" dirty="0">
                <a:solidFill>
                  <a:srgbClr val="000000"/>
                </a:solidFill>
                <a:effectLst/>
                <a:latin typeface="Roboto" panose="02000000000000000000" pitchFamily="2" charset="0"/>
                <a:ea typeface="Roboto" panose="02000000000000000000" pitchFamily="2" charset="0"/>
                <a:cs typeface="Roboto" panose="02000000000000000000" pitchFamily="2" charset="0"/>
              </a:rPr>
              <a:t>4.You’re using the wrong USB port.</a:t>
            </a:r>
            <a:r>
              <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rPr>
              <a:t> You may have plugged your keyboard into a USB port incompatible with it. You may also have a damaged USB port that needs to be replaced.</a:t>
            </a:r>
          </a:p>
          <a:p>
            <a:pPr algn="l"/>
            <a:endPar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a:r>
              <a:rPr lang="en-US" b="1" i="0" dirty="0">
                <a:solidFill>
                  <a:srgbClr val="000000"/>
                </a:solidFill>
                <a:effectLst/>
                <a:latin typeface="Roboto" panose="02000000000000000000" pitchFamily="2" charset="0"/>
                <a:ea typeface="Roboto" panose="02000000000000000000" pitchFamily="2" charset="0"/>
                <a:cs typeface="Roboto" panose="02000000000000000000" pitchFamily="2" charset="0"/>
              </a:rPr>
              <a:t>5.Your power settings are poorly configured.</a:t>
            </a:r>
            <a:r>
              <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rPr>
              <a:t> Windows 10 has many power-saving options. One of these functions allows your computer to turn off inactive devices, possibly turning your keyboard off.</a:t>
            </a:r>
          </a:p>
          <a:p>
            <a:pPr algn="l"/>
            <a:endPar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a:r>
              <a:rPr lang="en-US" b="1" i="0" dirty="0">
                <a:solidFill>
                  <a:srgbClr val="000000"/>
                </a:solidFill>
                <a:effectLst/>
                <a:latin typeface="Roboto" panose="02000000000000000000" pitchFamily="2" charset="0"/>
                <a:ea typeface="Roboto" panose="02000000000000000000" pitchFamily="2" charset="0"/>
                <a:cs typeface="Roboto" panose="02000000000000000000" pitchFamily="2" charset="0"/>
              </a:rPr>
              <a:t>6.Windows 10’s Filter Key bug.</a:t>
            </a:r>
            <a:r>
              <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rPr>
              <a:t> A known bug in Windows 10’s Filter Key feature causes issues with typing on the login screen. At the time of writing, Windows 10 updates released by Microsoft seem to fix this.</a:t>
            </a:r>
          </a:p>
          <a:p>
            <a:pPr algn="l"/>
            <a:endPar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algn="l"/>
            <a:r>
              <a:rPr lang="en-US" b="1" i="0" dirty="0">
                <a:solidFill>
                  <a:srgbClr val="000000"/>
                </a:solidFill>
                <a:effectLst/>
                <a:latin typeface="Roboto" panose="02000000000000000000" pitchFamily="2" charset="0"/>
                <a:ea typeface="Roboto" panose="02000000000000000000" pitchFamily="2" charset="0"/>
                <a:cs typeface="Roboto" panose="02000000000000000000" pitchFamily="2" charset="0"/>
              </a:rPr>
              <a:t>7.A new major Windows 10 update.</a:t>
            </a:r>
            <a:r>
              <a:rPr lang="en-US" b="0" i="0" dirty="0">
                <a:solidFill>
                  <a:srgbClr val="000000"/>
                </a:solidFill>
                <a:effectLst/>
                <a:latin typeface="Roboto" panose="02000000000000000000" pitchFamily="2" charset="0"/>
                <a:ea typeface="Roboto" panose="02000000000000000000" pitchFamily="2" charset="0"/>
                <a:cs typeface="Roboto" panose="02000000000000000000" pitchFamily="2" charset="0"/>
              </a:rPr>
              <a:t> Sometimes major Windows 10 updates can break things on your computer.</a:t>
            </a:r>
          </a:p>
        </p:txBody>
      </p:sp>
    </p:spTree>
    <p:extLst>
      <p:ext uri="{BB962C8B-B14F-4D97-AF65-F5344CB8AC3E}">
        <p14:creationId xmlns:p14="http://schemas.microsoft.com/office/powerpoint/2010/main" val="2256735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BF0958-2830-00CA-8164-0022FED596A8}"/>
              </a:ext>
            </a:extLst>
          </p:cNvPr>
          <p:cNvPicPr>
            <a:picLocks noChangeAspect="1"/>
          </p:cNvPicPr>
          <p:nvPr/>
        </p:nvPicPr>
        <p:blipFill>
          <a:blip r:embed="rId2"/>
          <a:stretch>
            <a:fillRect/>
          </a:stretch>
        </p:blipFill>
        <p:spPr>
          <a:xfrm>
            <a:off x="3987345" y="3112819"/>
            <a:ext cx="8583436" cy="632361"/>
          </a:xfrm>
          <a:prstGeom prst="rect">
            <a:avLst/>
          </a:prstGeom>
        </p:spPr>
      </p:pic>
    </p:spTree>
    <p:extLst>
      <p:ext uri="{BB962C8B-B14F-4D97-AF65-F5344CB8AC3E}">
        <p14:creationId xmlns:p14="http://schemas.microsoft.com/office/powerpoint/2010/main" val="3174943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385901-9675-AFD1-5A32-0DA3C2DC5D26}"/>
              </a:ext>
            </a:extLst>
          </p:cNvPr>
          <p:cNvSpPr txBox="1"/>
          <p:nvPr/>
        </p:nvSpPr>
        <p:spPr>
          <a:xfrm>
            <a:off x="195309" y="1713391"/>
            <a:ext cx="11819138" cy="646331"/>
          </a:xfrm>
          <a:prstGeom prst="rect">
            <a:avLst/>
          </a:prstGeom>
          <a:noFill/>
        </p:spPr>
        <p:txBody>
          <a:bodyPr wrap="square">
            <a:spAutoFit/>
          </a:bodyPr>
          <a:lstStyle/>
          <a:p>
            <a:r>
              <a:rPr lang="en-US" b="0" i="0" dirty="0">
                <a:solidFill>
                  <a:srgbClr val="333333"/>
                </a:solidFill>
                <a:effectLst/>
                <a:latin typeface="PT Serif" panose="020B0604020202020204" pitchFamily="18" charset="0"/>
              </a:rPr>
              <a:t>The dreaded Blue Screen of Death (BSOD) can occur </a:t>
            </a:r>
            <a:r>
              <a:rPr lang="en-US" b="1" i="0" dirty="0">
                <a:solidFill>
                  <a:srgbClr val="333333"/>
                </a:solidFill>
                <a:effectLst/>
                <a:latin typeface="PT Serif" panose="020B0604020202020204" pitchFamily="18" charset="0"/>
              </a:rPr>
              <a:t>due to both software and hardware problems</a:t>
            </a:r>
            <a:r>
              <a:rPr lang="en-US" b="0" i="0" dirty="0">
                <a:solidFill>
                  <a:srgbClr val="333333"/>
                </a:solidFill>
                <a:effectLst/>
                <a:latin typeface="PT Serif" panose="020B0604020202020204" pitchFamily="18" charset="0"/>
              </a:rPr>
              <a:t>, but usually, it’s a hardware problem. Whatever the cause, BSOD requires immediate attention as it’s a </a:t>
            </a:r>
            <a:r>
              <a:rPr lang="en-US" b="1" i="0" dirty="0">
                <a:solidFill>
                  <a:srgbClr val="333333"/>
                </a:solidFill>
                <a:effectLst/>
                <a:latin typeface="PT Serif" panose="020B0604020202020204" pitchFamily="18" charset="0"/>
              </a:rPr>
              <a:t>sign of a big problem</a:t>
            </a:r>
            <a:r>
              <a:rPr lang="en-US" b="0" i="0" dirty="0">
                <a:solidFill>
                  <a:srgbClr val="333333"/>
                </a:solidFill>
                <a:effectLst/>
                <a:latin typeface="PT Serif" panose="020B0604020202020204" pitchFamily="18" charset="0"/>
              </a:rPr>
              <a:t>.</a:t>
            </a:r>
            <a:endParaRPr lang="en-AU" dirty="0"/>
          </a:p>
        </p:txBody>
      </p:sp>
      <p:pic>
        <p:nvPicPr>
          <p:cNvPr id="5" name="Picture 4">
            <a:extLst>
              <a:ext uri="{FF2B5EF4-FFF2-40B4-BE49-F238E27FC236}">
                <a16:creationId xmlns:a16="http://schemas.microsoft.com/office/drawing/2014/main" id="{96B67D76-4C6D-9B7B-8FDA-179EECB16E36}"/>
              </a:ext>
            </a:extLst>
          </p:cNvPr>
          <p:cNvPicPr>
            <a:picLocks noChangeAspect="1"/>
          </p:cNvPicPr>
          <p:nvPr/>
        </p:nvPicPr>
        <p:blipFill>
          <a:blip r:embed="rId2"/>
          <a:stretch>
            <a:fillRect/>
          </a:stretch>
        </p:blipFill>
        <p:spPr>
          <a:xfrm>
            <a:off x="612559" y="2618667"/>
            <a:ext cx="6292789" cy="3492498"/>
          </a:xfrm>
          <a:prstGeom prst="rect">
            <a:avLst/>
          </a:prstGeom>
        </p:spPr>
      </p:pic>
    </p:spTree>
    <p:extLst>
      <p:ext uri="{BB962C8B-B14F-4D97-AF65-F5344CB8AC3E}">
        <p14:creationId xmlns:p14="http://schemas.microsoft.com/office/powerpoint/2010/main" val="21379033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0C0E4391-FF92-C69D-2D0F-287A77887802}"/>
              </a:ext>
            </a:extLst>
          </p:cNvPr>
          <p:cNvSpPr txBox="1"/>
          <p:nvPr/>
        </p:nvSpPr>
        <p:spPr>
          <a:xfrm>
            <a:off x="142043" y="1544716"/>
            <a:ext cx="8999737" cy="369332"/>
          </a:xfrm>
          <a:prstGeom prst="rect">
            <a:avLst/>
          </a:prstGeom>
          <a:noFill/>
        </p:spPr>
        <p:txBody>
          <a:bodyPr wrap="square">
            <a:spAutoFit/>
          </a:bodyPr>
          <a:lstStyle/>
          <a:p>
            <a:r>
              <a:rPr lang="en-US" b="0" i="0" dirty="0">
                <a:solidFill>
                  <a:srgbClr val="333333"/>
                </a:solidFill>
                <a:effectLst/>
                <a:latin typeface="PT Serif" panose="020A0603040505020204" pitchFamily="18" charset="0"/>
              </a:rPr>
              <a:t>Below are some common reasons for BSOD and their solutions.</a:t>
            </a:r>
            <a:endParaRPr lang="en-AU" dirty="0"/>
          </a:p>
        </p:txBody>
      </p:sp>
      <p:sp>
        <p:nvSpPr>
          <p:cNvPr id="6" name="TextBox 5">
            <a:extLst>
              <a:ext uri="{FF2B5EF4-FFF2-40B4-BE49-F238E27FC236}">
                <a16:creationId xmlns:a16="http://schemas.microsoft.com/office/drawing/2014/main" id="{6485AF57-B213-AE89-4612-E7E0E1B22836}"/>
              </a:ext>
            </a:extLst>
          </p:cNvPr>
          <p:cNvSpPr txBox="1"/>
          <p:nvPr/>
        </p:nvSpPr>
        <p:spPr>
          <a:xfrm>
            <a:off x="346229" y="2175637"/>
            <a:ext cx="8795551" cy="2031325"/>
          </a:xfrm>
          <a:prstGeom prst="rect">
            <a:avLst/>
          </a:prstGeom>
          <a:noFill/>
        </p:spPr>
        <p:txBody>
          <a:bodyPr wrap="square">
            <a:spAutoFit/>
          </a:bodyPr>
          <a:lstStyle/>
          <a:p>
            <a:pPr algn="l" latinLnBrk="0"/>
            <a:r>
              <a:rPr lang="en-US" b="1" i="0" dirty="0">
                <a:solidFill>
                  <a:srgbClr val="262626"/>
                </a:solidFill>
                <a:effectLst/>
                <a:latin typeface="Roboto Slab" pitchFamily="2" charset="0"/>
              </a:rPr>
              <a:t>1. Corrupted drivers</a:t>
            </a:r>
          </a:p>
          <a:p>
            <a:pPr algn="l" latinLnBrk="0"/>
            <a:r>
              <a:rPr lang="en-US" b="0" i="0" dirty="0">
                <a:solidFill>
                  <a:srgbClr val="333333"/>
                </a:solidFill>
                <a:effectLst/>
                <a:latin typeface="PT Serif" panose="020A0603040505020204" pitchFamily="18" charset="0"/>
              </a:rPr>
              <a:t>A corrupt driver may be the cause of BSOD. To find that out, use the following steps: </a:t>
            </a:r>
          </a:p>
          <a:p>
            <a:pPr algn="l" latinLnBrk="0"/>
            <a:endParaRPr lang="en-US" b="0" i="0" dirty="0">
              <a:solidFill>
                <a:srgbClr val="333333"/>
              </a:solidFill>
              <a:effectLst/>
              <a:latin typeface="PT Serif" panose="020A0603040505020204" pitchFamily="18" charset="0"/>
            </a:endParaRPr>
          </a:p>
          <a:p>
            <a:pPr algn="l" latinLnBrk="0">
              <a:buFont typeface="+mj-lt"/>
              <a:buAutoNum type="arabicPeriod"/>
            </a:pPr>
            <a:r>
              <a:rPr lang="en-US" b="0" i="0" dirty="0">
                <a:solidFill>
                  <a:srgbClr val="262626"/>
                </a:solidFill>
                <a:effectLst/>
                <a:latin typeface="PT Serif" panose="020A0603040505020204" pitchFamily="18" charset="0"/>
              </a:rPr>
              <a:t>Open </a:t>
            </a:r>
            <a:r>
              <a:rPr lang="en-US" b="1" i="0" dirty="0">
                <a:solidFill>
                  <a:srgbClr val="262626"/>
                </a:solidFill>
                <a:effectLst/>
                <a:latin typeface="PT Serif" panose="020A0603040505020204" pitchFamily="18" charset="0"/>
              </a:rPr>
              <a:t>Device Manager</a:t>
            </a:r>
            <a:r>
              <a:rPr lang="en-US" b="0" i="0" dirty="0">
                <a:solidFill>
                  <a:srgbClr val="262626"/>
                </a:solidFill>
                <a:effectLst/>
                <a:latin typeface="PT Serif" panose="020A0603040505020204" pitchFamily="18" charset="0"/>
              </a:rPr>
              <a:t> by typing </a:t>
            </a:r>
            <a:r>
              <a:rPr lang="en-US" b="1" i="0" dirty="0" err="1">
                <a:solidFill>
                  <a:srgbClr val="262626"/>
                </a:solidFill>
                <a:effectLst/>
                <a:latin typeface="PT Serif" panose="020A0603040505020204" pitchFamily="18" charset="0"/>
              </a:rPr>
              <a:t>devmgmt.msc</a:t>
            </a:r>
            <a:r>
              <a:rPr lang="en-US" b="0" i="0" dirty="0">
                <a:solidFill>
                  <a:srgbClr val="262626"/>
                </a:solidFill>
                <a:effectLst/>
                <a:latin typeface="PT Serif" panose="020A0603040505020204" pitchFamily="18" charset="0"/>
              </a:rPr>
              <a:t> in the </a:t>
            </a:r>
            <a:r>
              <a:rPr lang="en-US" b="0" i="1" dirty="0">
                <a:solidFill>
                  <a:srgbClr val="262626"/>
                </a:solidFill>
                <a:effectLst/>
                <a:latin typeface="PT Serif" panose="020A0603040505020204" pitchFamily="18" charset="0"/>
              </a:rPr>
              <a:t>Run</a:t>
            </a:r>
            <a:r>
              <a:rPr lang="en-US" b="0" i="0" dirty="0">
                <a:solidFill>
                  <a:srgbClr val="262626"/>
                </a:solidFill>
                <a:effectLst/>
                <a:latin typeface="PT Serif" panose="020A0603040505020204" pitchFamily="18" charset="0"/>
              </a:rPr>
              <a:t>.</a:t>
            </a:r>
          </a:p>
          <a:p>
            <a:pPr algn="l" latinLnBrk="0">
              <a:buFont typeface="+mj-lt"/>
              <a:buAutoNum type="arabicPeriod"/>
            </a:pPr>
            <a:r>
              <a:rPr lang="en-US" b="0" i="0" dirty="0">
                <a:solidFill>
                  <a:srgbClr val="262626"/>
                </a:solidFill>
                <a:effectLst/>
                <a:latin typeface="PT Serif" panose="020A0603040505020204" pitchFamily="18" charset="0"/>
              </a:rPr>
              <a:t>Here expand each menu and look for a yellow triangle icon next to each driver.</a:t>
            </a:r>
          </a:p>
          <a:p>
            <a:pPr algn="l" latinLnBrk="0">
              <a:buFont typeface="+mj-lt"/>
              <a:buAutoNum type="arabicPeriod"/>
            </a:pPr>
            <a:r>
              <a:rPr lang="en-US" b="0" i="0" dirty="0">
                <a:solidFill>
                  <a:srgbClr val="262626"/>
                </a:solidFill>
                <a:effectLst/>
                <a:latin typeface="PT Serif" panose="020A0603040505020204" pitchFamily="18" charset="0"/>
              </a:rPr>
              <a:t>If you find any, right-click on it and select </a:t>
            </a:r>
            <a:r>
              <a:rPr lang="en-US" b="1" i="0" dirty="0">
                <a:solidFill>
                  <a:srgbClr val="262626"/>
                </a:solidFill>
                <a:effectLst/>
                <a:latin typeface="PT Serif" panose="020A0603040505020204" pitchFamily="18" charset="0"/>
              </a:rPr>
              <a:t>Update Driver Software</a:t>
            </a:r>
            <a:r>
              <a:rPr lang="en-US" b="0" i="0" dirty="0">
                <a:solidFill>
                  <a:srgbClr val="262626"/>
                </a:solidFill>
                <a:effectLst/>
                <a:latin typeface="PT Serif" panose="020A0603040505020204" pitchFamily="18" charset="0"/>
              </a:rPr>
              <a:t> to update its driver.</a:t>
            </a:r>
          </a:p>
        </p:txBody>
      </p:sp>
      <p:pic>
        <p:nvPicPr>
          <p:cNvPr id="7" name="Picture 6">
            <a:extLst>
              <a:ext uri="{FF2B5EF4-FFF2-40B4-BE49-F238E27FC236}">
                <a16:creationId xmlns:a16="http://schemas.microsoft.com/office/drawing/2014/main" id="{FD3CA45A-E91B-EA9F-71E4-F93DCB8C0D46}"/>
              </a:ext>
            </a:extLst>
          </p:cNvPr>
          <p:cNvPicPr>
            <a:picLocks noChangeAspect="1"/>
          </p:cNvPicPr>
          <p:nvPr/>
        </p:nvPicPr>
        <p:blipFill>
          <a:blip r:embed="rId2"/>
          <a:stretch>
            <a:fillRect/>
          </a:stretch>
        </p:blipFill>
        <p:spPr>
          <a:xfrm>
            <a:off x="3160858" y="3973617"/>
            <a:ext cx="3657793" cy="2679334"/>
          </a:xfrm>
          <a:prstGeom prst="rect">
            <a:avLst/>
          </a:prstGeom>
        </p:spPr>
      </p:pic>
    </p:spTree>
    <p:extLst>
      <p:ext uri="{BB962C8B-B14F-4D97-AF65-F5344CB8AC3E}">
        <p14:creationId xmlns:p14="http://schemas.microsoft.com/office/powerpoint/2010/main" val="26752637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B33EAA83-9E99-788E-F166-46ABDD12F1D2}"/>
              </a:ext>
            </a:extLst>
          </p:cNvPr>
          <p:cNvSpPr txBox="1"/>
          <p:nvPr/>
        </p:nvSpPr>
        <p:spPr>
          <a:xfrm>
            <a:off x="0" y="1553592"/>
            <a:ext cx="12100264" cy="1200329"/>
          </a:xfrm>
          <a:prstGeom prst="rect">
            <a:avLst/>
          </a:prstGeom>
          <a:noFill/>
        </p:spPr>
        <p:txBody>
          <a:bodyPr wrap="square">
            <a:spAutoFit/>
          </a:bodyPr>
          <a:lstStyle/>
          <a:p>
            <a:pPr algn="l" latinLnBrk="0"/>
            <a:r>
              <a:rPr lang="en-US" b="1" i="0" dirty="0">
                <a:solidFill>
                  <a:srgbClr val="262626"/>
                </a:solidFill>
                <a:effectLst/>
                <a:latin typeface="Roboto" panose="02000000000000000000" pitchFamily="2" charset="0"/>
                <a:ea typeface="Roboto" panose="02000000000000000000" pitchFamily="2" charset="0"/>
                <a:cs typeface="Roboto" panose="02000000000000000000" pitchFamily="2" charset="0"/>
              </a:rPr>
              <a:t>2. Too much pressure on the RAM</a:t>
            </a:r>
          </a:p>
          <a:p>
            <a:pPr algn="l" latinLnBrk="0"/>
            <a:endParaRPr lang="en-US" b="1" i="0" dirty="0">
              <a:solidFill>
                <a:srgbClr val="262626"/>
              </a:solidFill>
              <a:effectLst/>
              <a:latin typeface="Roboto" panose="02000000000000000000" pitchFamily="2" charset="0"/>
              <a:ea typeface="Roboto" panose="02000000000000000000" pitchFamily="2" charset="0"/>
              <a:cs typeface="Roboto" panose="02000000000000000000" pitchFamily="2" charset="0"/>
            </a:endParaRPr>
          </a:p>
          <a:p>
            <a:pPr algn="l" latinLnBrk="0"/>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If you </a:t>
            </a:r>
            <a:r>
              <a:rPr lang="en-US" b="1" i="0" dirty="0">
                <a:solidFill>
                  <a:srgbClr val="333333"/>
                </a:solidFill>
                <a:effectLst/>
                <a:latin typeface="Roboto" panose="02000000000000000000" pitchFamily="2" charset="0"/>
                <a:ea typeface="Roboto" panose="02000000000000000000" pitchFamily="2" charset="0"/>
                <a:cs typeface="Roboto" panose="02000000000000000000" pitchFamily="2" charset="0"/>
              </a:rPr>
              <a:t>open too many programs that RAM can’t handle</a:t>
            </a:r>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 then it may freeze the system and show BSOD. For that, you should either stop opening too many programs or upgrade the RAM.</a:t>
            </a:r>
          </a:p>
        </p:txBody>
      </p:sp>
      <p:sp>
        <p:nvSpPr>
          <p:cNvPr id="6" name="TextBox 5">
            <a:extLst>
              <a:ext uri="{FF2B5EF4-FFF2-40B4-BE49-F238E27FC236}">
                <a16:creationId xmlns:a16="http://schemas.microsoft.com/office/drawing/2014/main" id="{CCA49E7E-AAC5-424C-A854-B8D6BF92C54B}"/>
              </a:ext>
            </a:extLst>
          </p:cNvPr>
          <p:cNvSpPr txBox="1"/>
          <p:nvPr/>
        </p:nvSpPr>
        <p:spPr>
          <a:xfrm>
            <a:off x="71020" y="3006634"/>
            <a:ext cx="12029243" cy="646331"/>
          </a:xfrm>
          <a:prstGeom prst="rect">
            <a:avLst/>
          </a:prstGeom>
          <a:noFill/>
        </p:spPr>
        <p:txBody>
          <a:bodyPr wrap="square">
            <a:spAutoFit/>
          </a:bodyPr>
          <a:lstStyle/>
          <a:p>
            <a:pPr algn="l" latinLnBrk="0"/>
            <a:r>
              <a:rPr lang="en-US" b="1" i="0" dirty="0">
                <a:solidFill>
                  <a:srgbClr val="262626"/>
                </a:solidFill>
                <a:effectLst/>
                <a:latin typeface="Roboto" panose="02000000000000000000" pitchFamily="2" charset="0"/>
                <a:ea typeface="Roboto" panose="02000000000000000000" pitchFamily="2" charset="0"/>
                <a:cs typeface="Roboto" panose="02000000000000000000" pitchFamily="2" charset="0"/>
              </a:rPr>
              <a:t>3. Faulty hard disk</a:t>
            </a:r>
          </a:p>
          <a:p>
            <a:pPr algn="l" latinLnBrk="0"/>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BSOD is also a </a:t>
            </a:r>
            <a:r>
              <a:rPr lang="en-US" b="1" i="0" dirty="0">
                <a:solidFill>
                  <a:srgbClr val="333333"/>
                </a:solidFill>
                <a:effectLst/>
                <a:latin typeface="Roboto" panose="02000000000000000000" pitchFamily="2" charset="0"/>
                <a:ea typeface="Roboto" panose="02000000000000000000" pitchFamily="2" charset="0"/>
                <a:cs typeface="Roboto" panose="02000000000000000000" pitchFamily="2" charset="0"/>
              </a:rPr>
              <a:t>sign of a dying hard disk</a:t>
            </a:r>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a:t>
            </a:r>
            <a:r>
              <a:rPr lang="en-US" b="0" i="0" dirty="0">
                <a:solidFill>
                  <a:srgbClr val="333333"/>
                </a:solidFill>
                <a:effectLst/>
                <a:latin typeface="PT Serif" panose="020A0603040505020204" pitchFamily="18" charset="0"/>
              </a:rPr>
              <a:t> </a:t>
            </a:r>
          </a:p>
        </p:txBody>
      </p:sp>
      <p:sp>
        <p:nvSpPr>
          <p:cNvPr id="8" name="TextBox 7">
            <a:extLst>
              <a:ext uri="{FF2B5EF4-FFF2-40B4-BE49-F238E27FC236}">
                <a16:creationId xmlns:a16="http://schemas.microsoft.com/office/drawing/2014/main" id="{EC50F751-4F76-281E-F0BD-E0DCE6BA0371}"/>
              </a:ext>
            </a:extLst>
          </p:cNvPr>
          <p:cNvSpPr txBox="1"/>
          <p:nvPr/>
        </p:nvSpPr>
        <p:spPr>
          <a:xfrm>
            <a:off x="592584" y="4011746"/>
            <a:ext cx="11347881" cy="1754326"/>
          </a:xfrm>
          <a:prstGeom prst="rect">
            <a:avLst/>
          </a:prstGeom>
          <a:noFill/>
        </p:spPr>
        <p:txBody>
          <a:bodyPr wrap="square">
            <a:spAutoFit/>
          </a:bodyPr>
          <a:lstStyle/>
          <a:p>
            <a:pPr algn="l" latinLnBrk="0"/>
            <a:r>
              <a:rPr lang="en-US" b="1" i="0" dirty="0">
                <a:solidFill>
                  <a:srgbClr val="262626"/>
                </a:solidFill>
                <a:effectLst/>
                <a:latin typeface="Roboto" panose="02000000000000000000" pitchFamily="2" charset="0"/>
                <a:ea typeface="Roboto" panose="02000000000000000000" pitchFamily="2" charset="0"/>
                <a:cs typeface="Roboto" panose="02000000000000000000" pitchFamily="2" charset="0"/>
              </a:rPr>
              <a:t>Noisy hard drive</a:t>
            </a:r>
          </a:p>
          <a:p>
            <a:pPr algn="l" latinLnBrk="0"/>
            <a:endParaRPr lang="en-US" b="1" i="0" dirty="0">
              <a:solidFill>
                <a:srgbClr val="262626"/>
              </a:solidFill>
              <a:effectLst/>
              <a:latin typeface="Roboto" panose="02000000000000000000" pitchFamily="2" charset="0"/>
              <a:ea typeface="Roboto" panose="02000000000000000000" pitchFamily="2" charset="0"/>
              <a:cs typeface="Roboto" panose="02000000000000000000" pitchFamily="2" charset="0"/>
            </a:endParaRPr>
          </a:p>
          <a:p>
            <a:pPr algn="l" latinLnBrk="0"/>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If you hear </a:t>
            </a:r>
            <a:r>
              <a:rPr lang="en-US" b="1" i="0" dirty="0">
                <a:solidFill>
                  <a:srgbClr val="333333"/>
                </a:solidFill>
                <a:effectLst/>
                <a:latin typeface="Roboto" panose="02000000000000000000" pitchFamily="2" charset="0"/>
                <a:ea typeface="Roboto" panose="02000000000000000000" pitchFamily="2" charset="0"/>
                <a:cs typeface="Roboto" panose="02000000000000000000" pitchFamily="2" charset="0"/>
              </a:rPr>
              <a:t>clicking or grinding sound from the hard drive</a:t>
            </a:r>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 then it might be time to get a new one. Hard drives have a limited lifespan and </a:t>
            </a:r>
            <a:r>
              <a:rPr lang="en-US" b="1" i="0" dirty="0">
                <a:solidFill>
                  <a:srgbClr val="333333"/>
                </a:solidFill>
                <a:effectLst/>
                <a:latin typeface="Roboto" panose="02000000000000000000" pitchFamily="2" charset="0"/>
                <a:ea typeface="Roboto" panose="02000000000000000000" pitchFamily="2" charset="0"/>
                <a:cs typeface="Roboto" panose="02000000000000000000" pitchFamily="2" charset="0"/>
              </a:rPr>
              <a:t>loud sounds are the main sign of a near hard drive failure</a:t>
            </a:r>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 You can use </a:t>
            </a:r>
            <a:r>
              <a:rPr lang="en-US" b="0" i="0" u="none" strike="noStrike" dirty="0" err="1">
                <a:solidFill>
                  <a:srgbClr val="2E5DC5"/>
                </a:solidFill>
                <a:effectLst/>
                <a:latin typeface="Roboto" panose="02000000000000000000" pitchFamily="2" charset="0"/>
                <a:ea typeface="Roboto" panose="02000000000000000000" pitchFamily="2" charset="0"/>
                <a:cs typeface="Roboto" panose="02000000000000000000" pitchFamily="2" charset="0"/>
                <a:hlinkClick r:id="rId2"/>
              </a:rPr>
              <a:t>CrystalDiskInfo</a:t>
            </a:r>
            <a:r>
              <a:rPr lang="en-US" b="0" i="0" u="none" strike="noStrike" dirty="0">
                <a:solidFill>
                  <a:srgbClr val="2E5DC5"/>
                </a:solidFill>
                <a:effectLst/>
                <a:latin typeface="Roboto" panose="02000000000000000000" pitchFamily="2" charset="0"/>
                <a:ea typeface="Roboto" panose="02000000000000000000" pitchFamily="2" charset="0"/>
                <a:cs typeface="Roboto" panose="02000000000000000000" pitchFamily="2" charset="0"/>
                <a:hlinkClick r:id="rId2"/>
              </a:rPr>
              <a:t> hard drive monitoring tool</a:t>
            </a:r>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 to check the health of your hard drive. The tool will tell you the current health of the hard drive with signs like "Good", "Caution" or "Bad".</a:t>
            </a:r>
          </a:p>
        </p:txBody>
      </p:sp>
    </p:spTree>
    <p:extLst>
      <p:ext uri="{BB962C8B-B14F-4D97-AF65-F5344CB8AC3E}">
        <p14:creationId xmlns:p14="http://schemas.microsoft.com/office/powerpoint/2010/main" val="36265418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pic>
        <p:nvPicPr>
          <p:cNvPr id="2" name="Picture 1">
            <a:extLst>
              <a:ext uri="{FF2B5EF4-FFF2-40B4-BE49-F238E27FC236}">
                <a16:creationId xmlns:a16="http://schemas.microsoft.com/office/drawing/2014/main" id="{F6096630-C08D-E462-B183-740D3DF1CF94}"/>
              </a:ext>
            </a:extLst>
          </p:cNvPr>
          <p:cNvPicPr>
            <a:picLocks noChangeAspect="1"/>
          </p:cNvPicPr>
          <p:nvPr/>
        </p:nvPicPr>
        <p:blipFill>
          <a:blip r:embed="rId2"/>
          <a:stretch>
            <a:fillRect/>
          </a:stretch>
        </p:blipFill>
        <p:spPr>
          <a:xfrm>
            <a:off x="417250" y="1806305"/>
            <a:ext cx="6603507" cy="4704999"/>
          </a:xfrm>
          <a:prstGeom prst="rect">
            <a:avLst/>
          </a:prstGeom>
        </p:spPr>
      </p:pic>
    </p:spTree>
    <p:extLst>
      <p:ext uri="{BB962C8B-B14F-4D97-AF65-F5344CB8AC3E}">
        <p14:creationId xmlns:p14="http://schemas.microsoft.com/office/powerpoint/2010/main" val="36437658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D28BC69D-E67D-16EC-C83D-039A49542DB2}"/>
              </a:ext>
            </a:extLst>
          </p:cNvPr>
          <p:cNvSpPr txBox="1"/>
          <p:nvPr/>
        </p:nvSpPr>
        <p:spPr>
          <a:xfrm>
            <a:off x="257452" y="1526959"/>
            <a:ext cx="8884328" cy="646331"/>
          </a:xfrm>
          <a:prstGeom prst="rect">
            <a:avLst/>
          </a:prstGeom>
          <a:noFill/>
        </p:spPr>
        <p:txBody>
          <a:bodyPr wrap="square">
            <a:spAutoFit/>
          </a:bodyPr>
          <a:lstStyle/>
          <a:p>
            <a:pPr algn="l" latinLnBrk="0"/>
            <a:r>
              <a:rPr lang="en-US" b="1" i="0" dirty="0">
                <a:solidFill>
                  <a:srgbClr val="262626"/>
                </a:solidFill>
                <a:effectLst/>
                <a:latin typeface="Roboto Slab" pitchFamily="2" charset="0"/>
              </a:rPr>
              <a:t>4. Heating PC</a:t>
            </a:r>
          </a:p>
          <a:p>
            <a:pPr algn="l" latinLnBrk="0"/>
            <a:r>
              <a:rPr lang="en-US" b="0" i="0" dirty="0">
                <a:solidFill>
                  <a:srgbClr val="333333"/>
                </a:solidFill>
                <a:effectLst/>
                <a:latin typeface="PT Serif" panose="020A0603040505020204" pitchFamily="18" charset="0"/>
              </a:rPr>
              <a:t>Heating PC also leads to BSOD if </a:t>
            </a:r>
            <a:r>
              <a:rPr lang="en-US" b="1" i="0" dirty="0">
                <a:solidFill>
                  <a:srgbClr val="333333"/>
                </a:solidFill>
                <a:effectLst/>
                <a:latin typeface="PT Serif" panose="020A0603040505020204" pitchFamily="18" charset="0"/>
              </a:rPr>
              <a:t>too much pressure is put on the components</a:t>
            </a:r>
            <a:r>
              <a:rPr lang="en-US" b="0" i="0" dirty="0">
                <a:solidFill>
                  <a:srgbClr val="333333"/>
                </a:solidFill>
                <a:effectLst/>
                <a:latin typeface="PT Serif" panose="020A0603040505020204" pitchFamily="18" charset="0"/>
              </a:rPr>
              <a:t>. </a:t>
            </a:r>
          </a:p>
        </p:txBody>
      </p:sp>
      <p:sp>
        <p:nvSpPr>
          <p:cNvPr id="6" name="TextBox 5">
            <a:extLst>
              <a:ext uri="{FF2B5EF4-FFF2-40B4-BE49-F238E27FC236}">
                <a16:creationId xmlns:a16="http://schemas.microsoft.com/office/drawing/2014/main" id="{B85402FD-0E09-1C49-834C-C264E2D1EC19}"/>
              </a:ext>
            </a:extLst>
          </p:cNvPr>
          <p:cNvSpPr txBox="1"/>
          <p:nvPr/>
        </p:nvSpPr>
        <p:spPr>
          <a:xfrm>
            <a:off x="510540" y="2749326"/>
            <a:ext cx="11589723" cy="2031325"/>
          </a:xfrm>
          <a:prstGeom prst="rect">
            <a:avLst/>
          </a:prstGeom>
          <a:noFill/>
        </p:spPr>
        <p:txBody>
          <a:bodyPr wrap="square">
            <a:spAutoFit/>
          </a:bodyPr>
          <a:lstStyle/>
          <a:p>
            <a:pPr algn="l" latinLnBrk="0"/>
            <a:r>
              <a:rPr lang="en-US" b="1" i="0" dirty="0">
                <a:solidFill>
                  <a:srgbClr val="262626"/>
                </a:solidFill>
                <a:effectLst/>
                <a:latin typeface="Roboto Slab" pitchFamily="2" charset="0"/>
              </a:rPr>
              <a:t> </a:t>
            </a:r>
            <a:r>
              <a:rPr lang="en-US" b="1" i="0" dirty="0">
                <a:solidFill>
                  <a:srgbClr val="262626"/>
                </a:solidFill>
                <a:effectLst/>
                <a:latin typeface="Roboto" panose="02000000000000000000" pitchFamily="2" charset="0"/>
                <a:ea typeface="Roboto" panose="02000000000000000000" pitchFamily="2" charset="0"/>
                <a:cs typeface="Roboto" panose="02000000000000000000" pitchFamily="2" charset="0"/>
              </a:rPr>
              <a:t>PC Overheating</a:t>
            </a:r>
          </a:p>
          <a:p>
            <a:pPr algn="l" latinLnBrk="0"/>
            <a:endParaRPr lang="en-US" b="1" i="0" dirty="0">
              <a:solidFill>
                <a:srgbClr val="262626"/>
              </a:solidFill>
              <a:effectLst/>
              <a:latin typeface="Roboto" panose="02000000000000000000" pitchFamily="2" charset="0"/>
              <a:ea typeface="Roboto" panose="02000000000000000000" pitchFamily="2" charset="0"/>
              <a:cs typeface="Roboto" panose="02000000000000000000" pitchFamily="2" charset="0"/>
            </a:endParaRPr>
          </a:p>
          <a:p>
            <a:pPr algn="l" latinLnBrk="0"/>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A </a:t>
            </a:r>
            <a:r>
              <a:rPr lang="en-US" b="1" i="0" dirty="0">
                <a:solidFill>
                  <a:srgbClr val="333333"/>
                </a:solidFill>
                <a:effectLst/>
                <a:latin typeface="Roboto" panose="02000000000000000000" pitchFamily="2" charset="0"/>
                <a:ea typeface="Roboto" panose="02000000000000000000" pitchFamily="2" charset="0"/>
                <a:cs typeface="Roboto" panose="02000000000000000000" pitchFamily="2" charset="0"/>
              </a:rPr>
              <a:t>heating PC slows down the whole system and leads to frequent crashes</a:t>
            </a:r>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 Additionally, PC components may also get permanently damaged due to constant exposure to heat.</a:t>
            </a:r>
          </a:p>
          <a:p>
            <a:pPr algn="l" latinLnBrk="0"/>
            <a:endPar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endParaRPr>
          </a:p>
          <a:p>
            <a:pPr algn="l" latinLnBrk="0"/>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There are </a:t>
            </a:r>
            <a:r>
              <a:rPr lang="en-US" b="1" i="0" dirty="0">
                <a:solidFill>
                  <a:srgbClr val="333333"/>
                </a:solidFill>
                <a:effectLst/>
                <a:latin typeface="Roboto" panose="02000000000000000000" pitchFamily="2" charset="0"/>
                <a:ea typeface="Roboto" panose="02000000000000000000" pitchFamily="2" charset="0"/>
                <a:cs typeface="Roboto" panose="02000000000000000000" pitchFamily="2" charset="0"/>
              </a:rPr>
              <a:t>two main reasons your PC heats up</a:t>
            </a:r>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 i.e. either the cooling system isn’t working properly or the PC is heating to the point your cooling system can’t handle it anymore. </a:t>
            </a:r>
          </a:p>
        </p:txBody>
      </p:sp>
    </p:spTree>
    <p:extLst>
      <p:ext uri="{BB962C8B-B14F-4D97-AF65-F5344CB8AC3E}">
        <p14:creationId xmlns:p14="http://schemas.microsoft.com/office/powerpoint/2010/main" val="463608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6" name="TextBox 5">
            <a:extLst>
              <a:ext uri="{FF2B5EF4-FFF2-40B4-BE49-F238E27FC236}">
                <a16:creationId xmlns:a16="http://schemas.microsoft.com/office/drawing/2014/main" id="{5EA717E3-723D-4F9B-4F34-C3BC539B450C}"/>
              </a:ext>
            </a:extLst>
          </p:cNvPr>
          <p:cNvSpPr txBox="1"/>
          <p:nvPr/>
        </p:nvSpPr>
        <p:spPr>
          <a:xfrm>
            <a:off x="510541" y="1806305"/>
            <a:ext cx="10455675" cy="3970318"/>
          </a:xfrm>
          <a:prstGeom prst="rect">
            <a:avLst/>
          </a:prstGeom>
          <a:noFill/>
        </p:spPr>
        <p:txBody>
          <a:bodyPr wrap="square">
            <a:spAutoFit/>
          </a:bodyPr>
          <a:lstStyle/>
          <a:p>
            <a:pPr marL="342900" indent="-342900" algn="l" rtl="0">
              <a:buAutoNum type="arabicPeriod"/>
            </a:pPr>
            <a:r>
              <a:rPr lang="en-US" b="1" i="0" dirty="0">
                <a:solidFill>
                  <a:srgbClr val="002060"/>
                </a:solidFill>
                <a:effectLst/>
                <a:latin typeface="Roboto" panose="02000000000000000000" pitchFamily="2" charset="0"/>
              </a:rPr>
              <a:t>Check for Physical Connectivity Issues</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Sometimes internet connection may fail due to simple things like a </a:t>
            </a:r>
            <a:r>
              <a:rPr lang="en-US" b="1" i="0" dirty="0">
                <a:effectLst/>
                <a:latin typeface="Roboto" panose="02000000000000000000" pitchFamily="2" charset="0"/>
              </a:rPr>
              <a:t>loose or unplugged network cable</a:t>
            </a:r>
            <a:r>
              <a:rPr lang="en-US" b="0" i="0" dirty="0">
                <a:effectLst/>
                <a:latin typeface="Roboto" panose="02000000000000000000" pitchFamily="2" charset="0"/>
              </a:rPr>
              <a:t>, </a:t>
            </a:r>
            <a:r>
              <a:rPr lang="en-US" b="1" i="0" dirty="0">
                <a:effectLst/>
                <a:latin typeface="Roboto" panose="02000000000000000000" pitchFamily="2" charset="0"/>
              </a:rPr>
              <a:t>modem, or router</a:t>
            </a:r>
            <a:r>
              <a:rPr lang="en-US" b="0" i="0" dirty="0">
                <a:effectLst/>
                <a:latin typeface="Roboto" panose="02000000000000000000" pitchFamily="2" charset="0"/>
              </a:rPr>
              <a:t>. </a:t>
            </a:r>
          </a:p>
          <a:p>
            <a:pPr algn="l" rtl="0"/>
            <a:endParaRPr lang="en-US" b="0" i="0" dirty="0">
              <a:effectLst/>
              <a:latin typeface="Roboto" panose="02000000000000000000" pitchFamily="2" charset="0"/>
            </a:endParaRPr>
          </a:p>
          <a:p>
            <a:r>
              <a:rPr lang="en-US" b="0" i="0" dirty="0">
                <a:effectLst/>
                <a:latin typeface="Roboto" panose="02000000000000000000" pitchFamily="2" charset="0"/>
              </a:rPr>
              <a:t>Check the Ethernet cables that connect to your router. If you suspect that any cable is </a:t>
            </a:r>
            <a:r>
              <a:rPr lang="en-US" dirty="0">
                <a:latin typeface="Roboto" panose="02000000000000000000" pitchFamily="2" charset="0"/>
              </a:rPr>
              <a:t>having issues</a:t>
            </a:r>
            <a:r>
              <a:rPr lang="en-US" b="0" i="0" dirty="0">
                <a:effectLst/>
                <a:latin typeface="Roboto" panose="02000000000000000000" pitchFamily="2" charset="0"/>
              </a:rPr>
              <a:t>, try swapping it out with a new one or changing ports.</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If you’re on a </a:t>
            </a:r>
            <a:r>
              <a:rPr lang="en-US" b="1" i="0" dirty="0">
                <a:effectLst/>
                <a:latin typeface="Roboto" panose="02000000000000000000" pitchFamily="2" charset="0"/>
              </a:rPr>
              <a:t>wireless network</a:t>
            </a:r>
            <a:r>
              <a:rPr lang="en-US" b="0" i="0" dirty="0">
                <a:effectLst/>
                <a:latin typeface="Roboto" panose="02000000000000000000" pitchFamily="2" charset="0"/>
              </a:rPr>
              <a:t>, your computer’s wireless network interface card might be turned off. </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First, check your Wi-Fi settings by clicking Settings &gt; Network &amp; Internet &gt; Wi-Fi and then switch Wi-Fi to the “On” position. When browsing from your phone or tablet, check the settings that turn Wi-Fi on and off and make sure it’s turned on.</a:t>
            </a:r>
          </a:p>
          <a:p>
            <a:pPr algn="l" rtl="0"/>
            <a:endParaRPr lang="en-US" b="0" i="0" dirty="0">
              <a:effectLst/>
              <a:latin typeface="Roboto" panose="02000000000000000000" pitchFamily="2" charset="0"/>
            </a:endParaRPr>
          </a:p>
        </p:txBody>
      </p:sp>
    </p:spTree>
    <p:extLst>
      <p:ext uri="{BB962C8B-B14F-4D97-AF65-F5344CB8AC3E}">
        <p14:creationId xmlns:p14="http://schemas.microsoft.com/office/powerpoint/2010/main" val="4350262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DC77D338-15FC-412F-AC1D-905C5C64CE92}"/>
              </a:ext>
            </a:extLst>
          </p:cNvPr>
          <p:cNvSpPr txBox="1"/>
          <p:nvPr/>
        </p:nvSpPr>
        <p:spPr>
          <a:xfrm>
            <a:off x="168675" y="1580225"/>
            <a:ext cx="11958221" cy="3139321"/>
          </a:xfrm>
          <a:prstGeom prst="rect">
            <a:avLst/>
          </a:prstGeom>
          <a:noFill/>
        </p:spPr>
        <p:txBody>
          <a:bodyPr wrap="square">
            <a:spAutoFit/>
          </a:bodyPr>
          <a:lstStyle/>
          <a:p>
            <a:pPr algn="l" latinLnBrk="0"/>
            <a:r>
              <a:rPr lang="en-US" b="1" i="0" dirty="0">
                <a:solidFill>
                  <a:srgbClr val="262626"/>
                </a:solidFill>
                <a:effectLst/>
                <a:latin typeface="Roboto Slab" pitchFamily="2" charset="0"/>
              </a:rPr>
              <a:t>How much is your PC heating up?</a:t>
            </a:r>
          </a:p>
          <a:p>
            <a:pPr algn="l" latinLnBrk="0"/>
            <a:endParaRPr lang="en-US" b="1" i="0" dirty="0">
              <a:solidFill>
                <a:srgbClr val="262626"/>
              </a:solidFill>
              <a:effectLst/>
              <a:latin typeface="Roboto Slab" pitchFamily="2" charset="0"/>
            </a:endParaRPr>
          </a:p>
          <a:p>
            <a:pPr algn="l" latinLnBrk="0"/>
            <a:r>
              <a:rPr lang="en-US" b="0" i="0" dirty="0">
                <a:solidFill>
                  <a:srgbClr val="333333"/>
                </a:solidFill>
                <a:effectLst/>
                <a:latin typeface="PT Serif" panose="020A0603040505020204" pitchFamily="18" charset="0"/>
              </a:rPr>
              <a:t>To take a suitable action, we </a:t>
            </a:r>
            <a:r>
              <a:rPr lang="en-US" b="1" i="0" dirty="0">
                <a:solidFill>
                  <a:srgbClr val="333333"/>
                </a:solidFill>
                <a:effectLst/>
                <a:latin typeface="PT Serif" panose="020A0603040505020204" pitchFamily="18" charset="0"/>
              </a:rPr>
              <a:t>first need to see how much is your PC is heating</a:t>
            </a:r>
            <a:r>
              <a:rPr lang="en-US" b="0" i="0" dirty="0">
                <a:solidFill>
                  <a:srgbClr val="333333"/>
                </a:solidFill>
                <a:effectLst/>
                <a:latin typeface="PT Serif" panose="020A0603040505020204" pitchFamily="18" charset="0"/>
              </a:rPr>
              <a:t> up. </a:t>
            </a:r>
          </a:p>
          <a:p>
            <a:pPr algn="l" latinLnBrk="0"/>
            <a:endParaRPr lang="en-US" b="0" i="0" dirty="0">
              <a:solidFill>
                <a:srgbClr val="333333"/>
              </a:solidFill>
              <a:effectLst/>
              <a:latin typeface="PT Serif" panose="020A0603040505020204" pitchFamily="18" charset="0"/>
            </a:endParaRPr>
          </a:p>
          <a:p>
            <a:pPr algn="l" latinLnBrk="0"/>
            <a:r>
              <a:rPr lang="en-US" b="0" i="0" u="none" strike="noStrike" dirty="0" err="1">
                <a:solidFill>
                  <a:srgbClr val="2E5DC5"/>
                </a:solidFill>
                <a:effectLst/>
                <a:latin typeface="PT Serif" panose="020A0603040505020204" pitchFamily="18" charset="0"/>
                <a:hlinkClick r:id="rId2"/>
              </a:rPr>
              <a:t>HWMonitor</a:t>
            </a:r>
            <a:r>
              <a:rPr lang="en-US" b="0" i="0" dirty="0">
                <a:solidFill>
                  <a:srgbClr val="333333"/>
                </a:solidFill>
                <a:effectLst/>
                <a:latin typeface="PT Serif" panose="020A0603040505020204" pitchFamily="18" charset="0"/>
              </a:rPr>
              <a:t> is a great free tool that will show you the </a:t>
            </a:r>
            <a:r>
              <a:rPr lang="en-US" b="1" i="0" dirty="0">
                <a:solidFill>
                  <a:srgbClr val="333333"/>
                </a:solidFill>
                <a:effectLst/>
                <a:latin typeface="PT Serif" panose="020A0603040505020204" pitchFamily="18" charset="0"/>
              </a:rPr>
              <a:t>current and max temperature of your CPU and GPU</a:t>
            </a:r>
            <a:r>
              <a:rPr lang="en-US" b="0" i="0" dirty="0">
                <a:solidFill>
                  <a:srgbClr val="333333"/>
                </a:solidFill>
                <a:effectLst/>
                <a:latin typeface="PT Serif" panose="020A0603040505020204" pitchFamily="18" charset="0"/>
              </a:rPr>
              <a:t>.</a:t>
            </a:r>
          </a:p>
          <a:p>
            <a:pPr algn="l" latinLnBrk="0"/>
            <a:endParaRPr lang="en-US" b="0" i="0" dirty="0">
              <a:solidFill>
                <a:srgbClr val="333333"/>
              </a:solidFill>
              <a:effectLst/>
              <a:latin typeface="PT Serif" panose="020A0603040505020204" pitchFamily="18" charset="0"/>
            </a:endParaRPr>
          </a:p>
          <a:p>
            <a:pPr algn="l" latinLnBrk="0"/>
            <a:r>
              <a:rPr lang="en-US" b="1" i="0" dirty="0">
                <a:solidFill>
                  <a:srgbClr val="333333"/>
                </a:solidFill>
                <a:effectLst/>
                <a:latin typeface="PT Serif" panose="020A0603040505020204" pitchFamily="18" charset="0"/>
              </a:rPr>
              <a:t>Launch the tool and you will see both GPU and CPU temperatures</a:t>
            </a:r>
            <a:r>
              <a:rPr lang="en-US" b="0" i="0" dirty="0">
                <a:solidFill>
                  <a:srgbClr val="333333"/>
                </a:solidFill>
                <a:effectLst/>
                <a:latin typeface="PT Serif" panose="020A0603040505020204" pitchFamily="18" charset="0"/>
              </a:rPr>
              <a:t> along with some other hardware related information. </a:t>
            </a:r>
          </a:p>
          <a:p>
            <a:pPr algn="l" latinLnBrk="0"/>
            <a:endParaRPr lang="en-US" dirty="0">
              <a:solidFill>
                <a:srgbClr val="333333"/>
              </a:solidFill>
              <a:latin typeface="PT Serif" panose="020A0603040505020204" pitchFamily="18" charset="0"/>
            </a:endParaRPr>
          </a:p>
          <a:p>
            <a:pPr algn="l" latinLnBrk="0"/>
            <a:r>
              <a:rPr lang="en-US" b="1" i="0" dirty="0">
                <a:solidFill>
                  <a:srgbClr val="333333"/>
                </a:solidFill>
                <a:effectLst/>
                <a:latin typeface="PT Serif" panose="020A0603040505020204" pitchFamily="18" charset="0"/>
              </a:rPr>
              <a:t>Here check the "Max" temperature</a:t>
            </a:r>
            <a:r>
              <a:rPr lang="en-US" b="0" i="0" dirty="0">
                <a:solidFill>
                  <a:srgbClr val="333333"/>
                </a:solidFill>
                <a:effectLst/>
                <a:latin typeface="PT Serif" panose="020A0603040505020204" pitchFamily="18" charset="0"/>
              </a:rPr>
              <a:t>. If it’s anywhere over 60°C while your PC is heating, then it should be of concern and you should follow all the below-mentioned solutions to fix your heating PC.</a:t>
            </a:r>
          </a:p>
        </p:txBody>
      </p:sp>
    </p:spTree>
    <p:extLst>
      <p:ext uri="{BB962C8B-B14F-4D97-AF65-F5344CB8AC3E}">
        <p14:creationId xmlns:p14="http://schemas.microsoft.com/office/powerpoint/2010/main" val="223157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pic>
        <p:nvPicPr>
          <p:cNvPr id="2" name="Picture 1">
            <a:extLst>
              <a:ext uri="{FF2B5EF4-FFF2-40B4-BE49-F238E27FC236}">
                <a16:creationId xmlns:a16="http://schemas.microsoft.com/office/drawing/2014/main" id="{ADFF88DF-C4CC-7894-8F9A-ABD32A4F6B2A}"/>
              </a:ext>
            </a:extLst>
          </p:cNvPr>
          <p:cNvPicPr>
            <a:picLocks noChangeAspect="1"/>
          </p:cNvPicPr>
          <p:nvPr/>
        </p:nvPicPr>
        <p:blipFill>
          <a:blip r:embed="rId2"/>
          <a:stretch>
            <a:fillRect/>
          </a:stretch>
        </p:blipFill>
        <p:spPr>
          <a:xfrm>
            <a:off x="510541" y="1712556"/>
            <a:ext cx="7620000" cy="3067050"/>
          </a:xfrm>
          <a:prstGeom prst="rect">
            <a:avLst/>
          </a:prstGeom>
        </p:spPr>
      </p:pic>
      <p:sp>
        <p:nvSpPr>
          <p:cNvPr id="5" name="TextBox 4">
            <a:extLst>
              <a:ext uri="{FF2B5EF4-FFF2-40B4-BE49-F238E27FC236}">
                <a16:creationId xmlns:a16="http://schemas.microsoft.com/office/drawing/2014/main" id="{836F73F3-307C-E7AD-A985-DFFBB6D4D300}"/>
              </a:ext>
            </a:extLst>
          </p:cNvPr>
          <p:cNvSpPr txBox="1"/>
          <p:nvPr/>
        </p:nvSpPr>
        <p:spPr>
          <a:xfrm>
            <a:off x="641411" y="5014962"/>
            <a:ext cx="11112624" cy="646331"/>
          </a:xfrm>
          <a:prstGeom prst="rect">
            <a:avLst/>
          </a:prstGeom>
          <a:noFill/>
        </p:spPr>
        <p:txBody>
          <a:bodyPr wrap="square">
            <a:spAutoFit/>
          </a:bodyPr>
          <a:lstStyle/>
          <a:p>
            <a:r>
              <a:rPr lang="en-US" dirty="0">
                <a:latin typeface="Roboto" panose="02000000000000000000" pitchFamily="2" charset="0"/>
                <a:ea typeface="Roboto" panose="02000000000000000000" pitchFamily="2" charset="0"/>
                <a:cs typeface="Roboto" panose="02000000000000000000" pitchFamily="2" charset="0"/>
              </a:rPr>
              <a:t>Going up to 55°C max isn’t too much of a problem if you use your PC for gaming or using heavy applications. </a:t>
            </a:r>
            <a:endParaRPr lang="en-AU"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140964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3384DCCE-99E3-4D09-B0CA-666629D7DB8A}"/>
              </a:ext>
            </a:extLst>
          </p:cNvPr>
          <p:cNvSpPr txBox="1"/>
          <p:nvPr/>
        </p:nvSpPr>
        <p:spPr>
          <a:xfrm>
            <a:off x="292963" y="1589103"/>
            <a:ext cx="11771790" cy="1200329"/>
          </a:xfrm>
          <a:prstGeom prst="rect">
            <a:avLst/>
          </a:prstGeom>
          <a:noFill/>
        </p:spPr>
        <p:txBody>
          <a:bodyPr wrap="square">
            <a:spAutoFit/>
          </a:bodyPr>
          <a:lstStyle/>
          <a:p>
            <a:pPr algn="l" latinLnBrk="0"/>
            <a:r>
              <a:rPr lang="en-US" b="1" i="0" dirty="0">
                <a:solidFill>
                  <a:srgbClr val="262626"/>
                </a:solidFill>
                <a:effectLst/>
                <a:latin typeface="Roboto Slab" pitchFamily="2" charset="0"/>
              </a:rPr>
              <a:t>Clean up the PC</a:t>
            </a:r>
          </a:p>
          <a:p>
            <a:pPr algn="l" latinLnBrk="0"/>
            <a:endParaRPr lang="en-US" b="1" i="0" dirty="0">
              <a:solidFill>
                <a:srgbClr val="262626"/>
              </a:solidFill>
              <a:effectLst/>
              <a:latin typeface="Roboto Slab" pitchFamily="2" charset="0"/>
            </a:endParaRPr>
          </a:p>
          <a:p>
            <a:pPr algn="l" latinLnBrk="0"/>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If you haven’t cleaned your PC in a while, then </a:t>
            </a:r>
            <a:r>
              <a:rPr lang="en-US" b="1" i="0" dirty="0">
                <a:solidFill>
                  <a:srgbClr val="333333"/>
                </a:solidFill>
                <a:effectLst/>
                <a:latin typeface="Roboto" panose="02000000000000000000" pitchFamily="2" charset="0"/>
                <a:ea typeface="Roboto" panose="02000000000000000000" pitchFamily="2" charset="0"/>
                <a:cs typeface="Roboto" panose="02000000000000000000" pitchFamily="2" charset="0"/>
              </a:rPr>
              <a:t>dirt is most probably the cause of the heating PC</a:t>
            </a:r>
            <a:r>
              <a:rPr lang="en-US" b="0" i="0" dirty="0">
                <a:solidFill>
                  <a:srgbClr val="333333"/>
                </a:solidFill>
                <a:effectLst/>
                <a:latin typeface="Roboto" panose="02000000000000000000" pitchFamily="2" charset="0"/>
                <a:ea typeface="Roboto" panose="02000000000000000000" pitchFamily="2" charset="0"/>
                <a:cs typeface="Roboto" panose="02000000000000000000" pitchFamily="2" charset="0"/>
              </a:rPr>
              <a:t>. It is easy to clean a desktop, </a:t>
            </a:r>
          </a:p>
        </p:txBody>
      </p:sp>
      <p:sp>
        <p:nvSpPr>
          <p:cNvPr id="6" name="TextBox 5">
            <a:extLst>
              <a:ext uri="{FF2B5EF4-FFF2-40B4-BE49-F238E27FC236}">
                <a16:creationId xmlns:a16="http://schemas.microsoft.com/office/drawing/2014/main" id="{73311364-E56D-460F-FE4C-D303A59DD5E1}"/>
              </a:ext>
            </a:extLst>
          </p:cNvPr>
          <p:cNvSpPr txBox="1"/>
          <p:nvPr/>
        </p:nvSpPr>
        <p:spPr>
          <a:xfrm>
            <a:off x="934373" y="3463283"/>
            <a:ext cx="10562209" cy="2308324"/>
          </a:xfrm>
          <a:prstGeom prst="rect">
            <a:avLst/>
          </a:prstGeom>
          <a:noFill/>
        </p:spPr>
        <p:txBody>
          <a:bodyPr wrap="square">
            <a:spAutoFit/>
          </a:bodyPr>
          <a:lstStyle/>
          <a:p>
            <a:pPr algn="l" latinLnBrk="0">
              <a:buFont typeface="Arial" panose="020B0604020202020204" pitchFamily="34" charset="0"/>
              <a:buChar char="•"/>
            </a:pPr>
            <a:r>
              <a:rPr lang="en-US" b="0" i="0" dirty="0">
                <a:effectLst/>
                <a:latin typeface="Roboto" panose="02000000000000000000" pitchFamily="2" charset="0"/>
                <a:ea typeface="Roboto" panose="02000000000000000000" pitchFamily="2" charset="0"/>
                <a:cs typeface="Roboto" panose="02000000000000000000" pitchFamily="2" charset="0"/>
              </a:rPr>
              <a:t>First, completely </a:t>
            </a:r>
            <a:r>
              <a:rPr lang="en-US" b="1" i="0" dirty="0">
                <a:effectLst/>
                <a:latin typeface="Roboto" panose="02000000000000000000" pitchFamily="2" charset="0"/>
                <a:ea typeface="Roboto" panose="02000000000000000000" pitchFamily="2" charset="0"/>
                <a:cs typeface="Roboto" panose="02000000000000000000" pitchFamily="2" charset="0"/>
              </a:rPr>
              <a:t>turn off the PC</a:t>
            </a:r>
            <a:r>
              <a:rPr lang="en-US" b="0" i="0" dirty="0">
                <a:effectLst/>
                <a:latin typeface="Roboto" panose="02000000000000000000" pitchFamily="2" charset="0"/>
                <a:ea typeface="Roboto" panose="02000000000000000000" pitchFamily="2" charset="0"/>
                <a:cs typeface="Roboto" panose="02000000000000000000" pitchFamily="2" charset="0"/>
              </a:rPr>
              <a:t> and unplug it.</a:t>
            </a:r>
          </a:p>
          <a:p>
            <a:pPr algn="l" latinLnBrk="0"/>
            <a:endParaRPr lang="en-US" b="0" i="0" dirty="0">
              <a:effectLst/>
              <a:latin typeface="Roboto" panose="02000000000000000000" pitchFamily="2" charset="0"/>
              <a:ea typeface="Roboto" panose="02000000000000000000" pitchFamily="2" charset="0"/>
              <a:cs typeface="Roboto" panose="02000000000000000000" pitchFamily="2" charset="0"/>
            </a:endParaRPr>
          </a:p>
          <a:p>
            <a:pPr algn="l" latinLnBrk="0">
              <a:buFont typeface="Arial" panose="020B0604020202020204" pitchFamily="34" charset="0"/>
              <a:buChar char="•"/>
            </a:pPr>
            <a:r>
              <a:rPr lang="en-US" b="0" i="0" dirty="0">
                <a:effectLst/>
                <a:latin typeface="Roboto" panose="02000000000000000000" pitchFamily="2" charset="0"/>
                <a:ea typeface="Roboto" panose="02000000000000000000" pitchFamily="2" charset="0"/>
                <a:cs typeface="Roboto" panose="02000000000000000000" pitchFamily="2" charset="0"/>
              </a:rPr>
              <a:t>Now </a:t>
            </a:r>
            <a:r>
              <a:rPr lang="en-US" b="1" i="0" dirty="0">
                <a:effectLst/>
                <a:latin typeface="Roboto" panose="02000000000000000000" pitchFamily="2" charset="0"/>
                <a:ea typeface="Roboto" panose="02000000000000000000" pitchFamily="2" charset="0"/>
                <a:cs typeface="Roboto" panose="02000000000000000000" pitchFamily="2" charset="0"/>
              </a:rPr>
              <a:t>open the cover and you should be able to see visible dust</a:t>
            </a:r>
            <a:r>
              <a:rPr lang="en-US" b="0" i="0" dirty="0">
                <a:effectLst/>
                <a:latin typeface="Roboto" panose="02000000000000000000" pitchFamily="2" charset="0"/>
                <a:ea typeface="Roboto" panose="02000000000000000000" pitchFamily="2" charset="0"/>
                <a:cs typeface="Roboto" panose="02000000000000000000" pitchFamily="2" charset="0"/>
              </a:rPr>
              <a:t>. To clean it up, you can use a can of compressed </a:t>
            </a:r>
            <a:r>
              <a:rPr lang="en-US" b="0" i="0" dirty="0" err="1">
                <a:effectLst/>
                <a:latin typeface="Roboto" panose="02000000000000000000" pitchFamily="2" charset="0"/>
                <a:ea typeface="Roboto" panose="02000000000000000000" pitchFamily="2" charset="0"/>
                <a:cs typeface="Roboto" panose="02000000000000000000" pitchFamily="2" charset="0"/>
              </a:rPr>
              <a:t>air.</a:t>
            </a:r>
            <a:r>
              <a:rPr lang="en-US" b="1" i="0" dirty="0" err="1">
                <a:effectLst/>
                <a:latin typeface="Roboto" panose="02000000000000000000" pitchFamily="2" charset="0"/>
                <a:ea typeface="Roboto" panose="02000000000000000000" pitchFamily="2" charset="0"/>
                <a:cs typeface="Roboto" panose="02000000000000000000" pitchFamily="2" charset="0"/>
              </a:rPr>
              <a:t>Blow</a:t>
            </a:r>
            <a:r>
              <a:rPr lang="en-US" b="1" i="0" dirty="0">
                <a:effectLst/>
                <a:latin typeface="Roboto" panose="02000000000000000000" pitchFamily="2" charset="0"/>
                <a:ea typeface="Roboto" panose="02000000000000000000" pitchFamily="2" charset="0"/>
                <a:cs typeface="Roboto" panose="02000000000000000000" pitchFamily="2" charset="0"/>
              </a:rPr>
              <a:t> the main PC components with air</a:t>
            </a:r>
            <a:r>
              <a:rPr lang="en-US" b="0" i="0" dirty="0">
                <a:effectLst/>
                <a:latin typeface="Roboto" panose="02000000000000000000" pitchFamily="2" charset="0"/>
                <a:ea typeface="Roboto" panose="02000000000000000000" pitchFamily="2" charset="0"/>
                <a:cs typeface="Roboto" panose="02000000000000000000" pitchFamily="2" charset="0"/>
              </a:rPr>
              <a:t>, especially the fans, from both front and back sides.</a:t>
            </a:r>
          </a:p>
          <a:p>
            <a:pPr algn="l" latinLnBrk="0"/>
            <a:endParaRPr lang="en-US" b="0" i="0" dirty="0">
              <a:effectLst/>
              <a:latin typeface="Roboto" panose="02000000000000000000" pitchFamily="2" charset="0"/>
              <a:ea typeface="Roboto" panose="02000000000000000000" pitchFamily="2" charset="0"/>
              <a:cs typeface="Roboto" panose="02000000000000000000" pitchFamily="2" charset="0"/>
            </a:endParaRPr>
          </a:p>
          <a:p>
            <a:pPr algn="l" latinLnBrk="0">
              <a:buFont typeface="Arial" panose="020B0604020202020204" pitchFamily="34" charset="0"/>
              <a:buChar char="•"/>
            </a:pPr>
            <a:r>
              <a:rPr lang="en-US" b="0" i="0" dirty="0">
                <a:effectLst/>
                <a:latin typeface="Roboto" panose="02000000000000000000" pitchFamily="2" charset="0"/>
                <a:ea typeface="Roboto" panose="02000000000000000000" pitchFamily="2" charset="0"/>
                <a:cs typeface="Roboto" panose="02000000000000000000" pitchFamily="2" charset="0"/>
              </a:rPr>
              <a:t>You can also </a:t>
            </a:r>
            <a:r>
              <a:rPr lang="en-US" b="1" i="0" dirty="0">
                <a:effectLst/>
                <a:latin typeface="Roboto" panose="02000000000000000000" pitchFamily="2" charset="0"/>
                <a:ea typeface="Roboto" panose="02000000000000000000" pitchFamily="2" charset="0"/>
                <a:cs typeface="Roboto" panose="02000000000000000000" pitchFamily="2" charset="0"/>
              </a:rPr>
              <a:t>use cotton buds to clean up the narrow spaces</a:t>
            </a:r>
            <a:r>
              <a:rPr lang="en-US" b="0" i="0" dirty="0">
                <a:effectLst/>
                <a:latin typeface="Roboto" panose="02000000000000000000" pitchFamily="2" charset="0"/>
                <a:ea typeface="Roboto" panose="02000000000000000000" pitchFamily="2" charset="0"/>
                <a:cs typeface="Roboto" panose="02000000000000000000" pitchFamily="2" charset="0"/>
              </a:rPr>
              <a:t>. However, don’t worry if you can’t get it sparkly cleaned, as we are just looking to get rid of </a:t>
            </a:r>
            <a:r>
              <a:rPr lang="en-US" b="1" i="0" dirty="0">
                <a:effectLst/>
                <a:latin typeface="Roboto" panose="02000000000000000000" pitchFamily="2" charset="0"/>
                <a:ea typeface="Roboto" panose="02000000000000000000" pitchFamily="2" charset="0"/>
                <a:cs typeface="Roboto" panose="02000000000000000000" pitchFamily="2" charset="0"/>
              </a:rPr>
              <a:t>any blockage caused by dust</a:t>
            </a:r>
            <a:r>
              <a:rPr lang="en-US" b="0" i="0" dirty="0">
                <a:effectLst/>
                <a:latin typeface="Roboto" panose="02000000000000000000" pitchFamily="2" charset="0"/>
                <a:ea typeface="Roboto" panose="02000000000000000000" pitchFamily="2" charset="0"/>
                <a:cs typeface="Roboto" panose="02000000000000000000" pitchFamily="2" charset="0"/>
              </a:rPr>
              <a:t>.</a:t>
            </a:r>
          </a:p>
        </p:txBody>
      </p:sp>
    </p:spTree>
    <p:extLst>
      <p:ext uri="{BB962C8B-B14F-4D97-AF65-F5344CB8AC3E}">
        <p14:creationId xmlns:p14="http://schemas.microsoft.com/office/powerpoint/2010/main" val="1021864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BFC4FE78-4159-8B67-982E-E22D2D06724F}"/>
              </a:ext>
            </a:extLst>
          </p:cNvPr>
          <p:cNvSpPr txBox="1"/>
          <p:nvPr/>
        </p:nvSpPr>
        <p:spPr>
          <a:xfrm>
            <a:off x="115410" y="1806305"/>
            <a:ext cx="11887200" cy="1477328"/>
          </a:xfrm>
          <a:prstGeom prst="rect">
            <a:avLst/>
          </a:prstGeom>
          <a:noFill/>
        </p:spPr>
        <p:txBody>
          <a:bodyPr wrap="square">
            <a:spAutoFit/>
          </a:bodyPr>
          <a:lstStyle/>
          <a:p>
            <a:pPr algn="l" latinLnBrk="0"/>
            <a:r>
              <a:rPr lang="en-US" b="1" i="0" dirty="0">
                <a:solidFill>
                  <a:srgbClr val="262626"/>
                </a:solidFill>
                <a:effectLst/>
                <a:latin typeface="Roboto" panose="02000000000000000000" pitchFamily="2" charset="0"/>
                <a:ea typeface="Roboto" panose="02000000000000000000" pitchFamily="2" charset="0"/>
                <a:cs typeface="Roboto" panose="02000000000000000000" pitchFamily="2" charset="0"/>
              </a:rPr>
              <a:t>Reapply thermal paste</a:t>
            </a:r>
          </a:p>
          <a:p>
            <a:pPr algn="l" latinLnBrk="0"/>
            <a:endParaRPr lang="en-US" b="1" i="0" dirty="0">
              <a:solidFill>
                <a:srgbClr val="262626"/>
              </a:solidFill>
              <a:effectLst/>
              <a:latin typeface="Roboto" panose="02000000000000000000" pitchFamily="2" charset="0"/>
              <a:ea typeface="Roboto" panose="02000000000000000000" pitchFamily="2" charset="0"/>
              <a:cs typeface="Roboto" panose="02000000000000000000" pitchFamily="2" charset="0"/>
            </a:endParaRPr>
          </a:p>
          <a:p>
            <a:pPr algn="l" latinLnBrk="0"/>
            <a:r>
              <a:rPr lang="en-US" b="0" i="0" dirty="0">
                <a:effectLst/>
                <a:latin typeface="Roboto" panose="02000000000000000000" pitchFamily="2" charset="0"/>
                <a:ea typeface="Roboto" panose="02000000000000000000" pitchFamily="2" charset="0"/>
                <a:cs typeface="Roboto" panose="02000000000000000000" pitchFamily="2" charset="0"/>
              </a:rPr>
              <a:t>Thermal paste is usually </a:t>
            </a:r>
            <a:r>
              <a:rPr lang="en-US" b="1" i="0" dirty="0">
                <a:effectLst/>
                <a:latin typeface="Roboto" panose="02000000000000000000" pitchFamily="2" charset="0"/>
                <a:ea typeface="Roboto" panose="02000000000000000000" pitchFamily="2" charset="0"/>
                <a:cs typeface="Roboto" panose="02000000000000000000" pitchFamily="2" charset="0"/>
              </a:rPr>
              <a:t>a highly conductive material that is applied between CPU/GPU and heatsinks</a:t>
            </a:r>
            <a:r>
              <a:rPr lang="en-US" b="0" i="0" dirty="0">
                <a:effectLst/>
                <a:latin typeface="Roboto" panose="02000000000000000000" pitchFamily="2" charset="0"/>
                <a:ea typeface="Roboto" panose="02000000000000000000" pitchFamily="2" charset="0"/>
                <a:cs typeface="Roboto" panose="02000000000000000000" pitchFamily="2" charset="0"/>
              </a:rPr>
              <a:t>. This paste ensures that the heat is properly moved out of the PC. If this material gets old, it will definitely affect the </a:t>
            </a:r>
            <a:r>
              <a:rPr lang="en-US" b="1" i="0" dirty="0">
                <a:effectLst/>
                <a:latin typeface="Roboto" panose="02000000000000000000" pitchFamily="2" charset="0"/>
                <a:ea typeface="Roboto" panose="02000000000000000000" pitchFamily="2" charset="0"/>
                <a:cs typeface="Roboto" panose="02000000000000000000" pitchFamily="2" charset="0"/>
              </a:rPr>
              <a:t>effectiveness of the cooling system</a:t>
            </a:r>
            <a:r>
              <a:rPr lang="en-US" b="0" i="0" dirty="0">
                <a:effectLst/>
                <a:latin typeface="Roboto" panose="02000000000000000000" pitchFamily="2" charset="0"/>
                <a:ea typeface="Roboto" panose="02000000000000000000" pitchFamily="2" charset="0"/>
                <a:cs typeface="Roboto" panose="02000000000000000000" pitchFamily="2" charset="0"/>
              </a:rPr>
              <a:t>.</a:t>
            </a:r>
          </a:p>
        </p:txBody>
      </p:sp>
    </p:spTree>
    <p:extLst>
      <p:ext uri="{BB962C8B-B14F-4D97-AF65-F5344CB8AC3E}">
        <p14:creationId xmlns:p14="http://schemas.microsoft.com/office/powerpoint/2010/main" val="2632013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F3E7D4E7-93FC-D846-4C90-4C36BAA9883A}"/>
              </a:ext>
            </a:extLst>
          </p:cNvPr>
          <p:cNvSpPr txBox="1"/>
          <p:nvPr/>
        </p:nvSpPr>
        <p:spPr>
          <a:xfrm>
            <a:off x="3047260" y="3246553"/>
            <a:ext cx="6094520" cy="461665"/>
          </a:xfrm>
          <a:prstGeom prst="rect">
            <a:avLst/>
          </a:prstGeom>
          <a:noFill/>
        </p:spPr>
        <p:txBody>
          <a:bodyPr wrap="square">
            <a:spAutoFit/>
          </a:bodyPr>
          <a:lstStyle/>
          <a:p>
            <a:pPr algn="l"/>
            <a:r>
              <a:rPr lang="en-US" sz="2400" b="1" i="0" dirty="0">
                <a:solidFill>
                  <a:srgbClr val="002060"/>
                </a:solidFill>
                <a:effectLst/>
                <a:latin typeface="Segoe UI" panose="020B0502040204020203" pitchFamily="34" charset="0"/>
              </a:rPr>
              <a:t>Computer turns on but no display?</a:t>
            </a:r>
          </a:p>
        </p:txBody>
      </p:sp>
    </p:spTree>
    <p:extLst>
      <p:ext uri="{BB962C8B-B14F-4D97-AF65-F5344CB8AC3E}">
        <p14:creationId xmlns:p14="http://schemas.microsoft.com/office/powerpoint/2010/main" val="23384862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69C875D2-F029-7AA7-E5FD-79A35F6C9A80}"/>
              </a:ext>
            </a:extLst>
          </p:cNvPr>
          <p:cNvSpPr txBox="1"/>
          <p:nvPr/>
        </p:nvSpPr>
        <p:spPr>
          <a:xfrm>
            <a:off x="239697" y="2210540"/>
            <a:ext cx="11727402" cy="2585323"/>
          </a:xfrm>
          <a:prstGeom prst="rect">
            <a:avLst/>
          </a:prstGeom>
          <a:noFill/>
        </p:spPr>
        <p:txBody>
          <a:bodyPr wrap="square">
            <a:spAutoFit/>
          </a:bodyPr>
          <a:lstStyle/>
          <a:p>
            <a:pPr algn="l"/>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Force restart your computer</a:t>
            </a:r>
          </a:p>
          <a:p>
            <a:pPr algn="l"/>
            <a:endPar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endParaRPr>
          </a:p>
          <a:p>
            <a:pPr algn="l"/>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If all you see is a black screen after pressing the power button, try pressing the power button for 10 seconds to force shut down your PC, then turn it on. Doing this repeatedly for three times, the Windows Startup repair should launch automatically.</a:t>
            </a:r>
          </a:p>
          <a:p>
            <a:pPr algn="l"/>
            <a:endPar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endParaRPr>
          </a:p>
          <a:p>
            <a:pPr algn="l"/>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If you boot into Automatic Repair, select </a:t>
            </a:r>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Troubleshoot </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&gt; </a:t>
            </a:r>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Advanced options</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 &gt; </a:t>
            </a:r>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Startup settings</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 &gt; </a:t>
            </a:r>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Restart</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 &gt; </a:t>
            </a:r>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Safe Mode with Networking</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 then try running a system scan with </a:t>
            </a:r>
            <a:r>
              <a:rPr lang="en-US" b="1" i="0" u="none" strike="noStrike" dirty="0" err="1">
                <a:solidFill>
                  <a:srgbClr val="31354E"/>
                </a:solidFill>
                <a:effectLst/>
                <a:latin typeface="Roboto" panose="02000000000000000000" pitchFamily="2" charset="0"/>
                <a:ea typeface="Roboto" panose="02000000000000000000" pitchFamily="2" charset="0"/>
                <a:cs typeface="Roboto" panose="02000000000000000000" pitchFamily="2" charset="0"/>
                <a:hlinkClick r:id="rId2"/>
              </a:rPr>
              <a:t>Fortect</a:t>
            </a:r>
            <a:r>
              <a:rPr lang="en-US" b="1" i="0" u="none" strike="noStrike" dirty="0">
                <a:solidFill>
                  <a:srgbClr val="31354E"/>
                </a:solidFill>
                <a:effectLst/>
                <a:latin typeface="Roboto" panose="02000000000000000000" pitchFamily="2" charset="0"/>
                <a:ea typeface="Roboto" panose="02000000000000000000" pitchFamily="2" charset="0"/>
                <a:cs typeface="Roboto" panose="02000000000000000000" pitchFamily="2" charset="0"/>
                <a:hlinkClick r:id="rId2"/>
              </a:rPr>
              <a:t> </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to detect broken or damaged system files and repair them.</a:t>
            </a:r>
          </a:p>
        </p:txBody>
      </p:sp>
    </p:spTree>
    <p:extLst>
      <p:ext uri="{BB962C8B-B14F-4D97-AF65-F5344CB8AC3E}">
        <p14:creationId xmlns:p14="http://schemas.microsoft.com/office/powerpoint/2010/main" val="35030340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54DD494-E0ED-EECB-A66A-D8149B378B5E}"/>
              </a:ext>
            </a:extLst>
          </p:cNvPr>
          <p:cNvSpPr txBox="1"/>
          <p:nvPr/>
        </p:nvSpPr>
        <p:spPr>
          <a:xfrm>
            <a:off x="497149" y="2183907"/>
            <a:ext cx="11363417" cy="2862322"/>
          </a:xfrm>
          <a:prstGeom prst="rect">
            <a:avLst/>
          </a:prstGeom>
          <a:noFill/>
        </p:spPr>
        <p:txBody>
          <a:bodyPr wrap="square">
            <a:spAutoFit/>
          </a:bodyPr>
          <a:lstStyle/>
          <a:p>
            <a:pPr algn="l"/>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Reconnect your monitor to your computer</a:t>
            </a:r>
          </a:p>
          <a:p>
            <a:pPr algn="l"/>
            <a:endPar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endParaRPr>
          </a:p>
          <a:p>
            <a:pPr algn="l"/>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A poor connection between your monitor and your computer might also be the cause of your problem. In this case, reconnecting the two devices is very likely the solution to your problem. Here is how to do it:</a:t>
            </a:r>
          </a:p>
          <a:p>
            <a:pPr algn="l"/>
            <a:endPar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endParaRPr>
          </a:p>
          <a:p>
            <a:pPr algn="l"/>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1) </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Press and hold the</a:t>
            </a:r>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 power button</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 until your computer turns off.</a:t>
            </a:r>
          </a:p>
          <a:p>
            <a:pPr algn="l"/>
            <a:endPar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endParaRPr>
          </a:p>
          <a:p>
            <a:pPr algn="l"/>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2)</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 Unplug the </a:t>
            </a:r>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video cable</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 which connects your monitor to the computer.</a:t>
            </a:r>
          </a:p>
          <a:p>
            <a:pPr algn="l"/>
            <a:endPar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endParaRPr>
          </a:p>
          <a:p>
            <a:pPr algn="l"/>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3)</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 Check the </a:t>
            </a:r>
            <a:r>
              <a:rPr lang="en-US" b="1" i="0" dirty="0">
                <a:solidFill>
                  <a:srgbClr val="31354E"/>
                </a:solidFill>
                <a:effectLst/>
                <a:latin typeface="Roboto" panose="02000000000000000000" pitchFamily="2" charset="0"/>
                <a:ea typeface="Roboto" panose="02000000000000000000" pitchFamily="2" charset="0"/>
                <a:cs typeface="Roboto" panose="02000000000000000000" pitchFamily="2" charset="0"/>
              </a:rPr>
              <a:t>port connectors</a:t>
            </a:r>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 on your computer and on the monitor.</a:t>
            </a:r>
          </a:p>
        </p:txBody>
      </p:sp>
      <p:pic>
        <p:nvPicPr>
          <p:cNvPr id="11" name="Picture 10">
            <a:extLst>
              <a:ext uri="{FF2B5EF4-FFF2-40B4-BE49-F238E27FC236}">
                <a16:creationId xmlns:a16="http://schemas.microsoft.com/office/drawing/2014/main" id="{372E0DDF-12FD-5FF8-41DB-0277EC728E0A}"/>
              </a:ext>
            </a:extLst>
          </p:cNvPr>
          <p:cNvPicPr>
            <a:picLocks noChangeAspect="1"/>
          </p:cNvPicPr>
          <p:nvPr/>
        </p:nvPicPr>
        <p:blipFill>
          <a:blip r:embed="rId2"/>
          <a:stretch>
            <a:fillRect/>
          </a:stretch>
        </p:blipFill>
        <p:spPr>
          <a:xfrm>
            <a:off x="3790765" y="4961322"/>
            <a:ext cx="6359926" cy="1896678"/>
          </a:xfrm>
          <a:prstGeom prst="rect">
            <a:avLst/>
          </a:prstGeom>
        </p:spPr>
      </p:pic>
    </p:spTree>
    <p:extLst>
      <p:ext uri="{BB962C8B-B14F-4D97-AF65-F5344CB8AC3E}">
        <p14:creationId xmlns:p14="http://schemas.microsoft.com/office/powerpoint/2010/main" val="13865523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F6CF273-B71D-2D8A-D14A-8CF7035B9000}"/>
              </a:ext>
            </a:extLst>
          </p:cNvPr>
          <p:cNvSpPr txBox="1"/>
          <p:nvPr/>
        </p:nvSpPr>
        <p:spPr>
          <a:xfrm>
            <a:off x="417249" y="1828800"/>
            <a:ext cx="11496583" cy="1200329"/>
          </a:xfrm>
          <a:prstGeom prst="rect">
            <a:avLst/>
          </a:prstGeom>
          <a:noFill/>
        </p:spPr>
        <p:txBody>
          <a:bodyPr wrap="square">
            <a:spAutoFit/>
          </a:bodyPr>
          <a:lstStyle/>
          <a:p>
            <a:r>
              <a:rPr lang="en-US" dirty="0">
                <a:latin typeface="Roboto" panose="02000000000000000000" pitchFamily="2" charset="0"/>
                <a:ea typeface="Roboto" panose="02000000000000000000" pitchFamily="2" charset="0"/>
                <a:cs typeface="Roboto" panose="02000000000000000000" pitchFamily="2" charset="0"/>
              </a:rPr>
              <a:t>4) Check to see if your video cable is damaged. If the video cable is fine, reconnect your computer to your monitor. Or, if you have another video cable available, try connecting the two devices using the new cable.</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5) Try turning on your computer to see if it can boot normally.</a:t>
            </a:r>
            <a:endParaRPr lang="en-AU"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8977040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05297F1-6EB3-B7B0-BB37-079B159D7821}"/>
              </a:ext>
            </a:extLst>
          </p:cNvPr>
          <p:cNvSpPr txBox="1"/>
          <p:nvPr/>
        </p:nvSpPr>
        <p:spPr>
          <a:xfrm>
            <a:off x="88777" y="1970843"/>
            <a:ext cx="11762912" cy="4247317"/>
          </a:xfrm>
          <a:prstGeom prst="rect">
            <a:avLst/>
          </a:prstGeom>
          <a:noFill/>
        </p:spPr>
        <p:txBody>
          <a:bodyPr wrap="square">
            <a:spAutoFit/>
          </a:bodyPr>
          <a:lstStyle/>
          <a:p>
            <a:r>
              <a:rPr lang="en-US" b="1" dirty="0">
                <a:latin typeface="Roboto" panose="02000000000000000000" pitchFamily="2" charset="0"/>
                <a:ea typeface="Roboto" panose="02000000000000000000" pitchFamily="2" charset="0"/>
                <a:cs typeface="Roboto" panose="02000000000000000000" pitchFamily="2" charset="0"/>
              </a:rPr>
              <a:t>Disconnect your peripherals</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Sometimes, certain peripherals connected to your computer may also cause the black screen issue. Try disconnecting all your peripherals to see if that’s the core problem. Here is how to do it:</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1) Press and hold the power button until your computer turns off.</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2) Disconnect all peripherals (your printer, scanner, mouse, etc.).</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3) Try turning on your computer again.</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If your computer boots correctly, that means that one of the peripherals you removed is causing your problem. You should reinstall each device back into your computer and test them each time. Then, you’ll find the specific device that causes your problem. (Replace the device once you’ve identified it. Or, consult the manufacturer of the device for assistance. )</a:t>
            </a:r>
            <a:endParaRPr lang="en-AU"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1813038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CF0FC3-D877-A4E4-64F7-A2F579CC54CD}"/>
              </a:ext>
            </a:extLst>
          </p:cNvPr>
          <p:cNvSpPr txBox="1"/>
          <p:nvPr/>
        </p:nvSpPr>
        <p:spPr>
          <a:xfrm>
            <a:off x="159797" y="1633491"/>
            <a:ext cx="11904955" cy="2031325"/>
          </a:xfrm>
          <a:prstGeom prst="rect">
            <a:avLst/>
          </a:prstGeom>
          <a:noFill/>
        </p:spPr>
        <p:txBody>
          <a:bodyPr wrap="square">
            <a:spAutoFit/>
          </a:bodyPr>
          <a:lstStyle/>
          <a:p>
            <a:r>
              <a:rPr lang="en-US" dirty="0">
                <a:latin typeface="Roboto" panose="02000000000000000000" pitchFamily="2" charset="0"/>
                <a:ea typeface="Roboto" panose="02000000000000000000" pitchFamily="2" charset="0"/>
                <a:cs typeface="Roboto" panose="02000000000000000000" pitchFamily="2" charset="0"/>
              </a:rPr>
              <a:t>Reinstall your RAM</a:t>
            </a:r>
          </a:p>
          <a:p>
            <a:r>
              <a:rPr lang="en-US" dirty="0">
                <a:latin typeface="Roboto" panose="02000000000000000000" pitchFamily="2" charset="0"/>
                <a:ea typeface="Roboto" panose="02000000000000000000" pitchFamily="2" charset="0"/>
                <a:cs typeface="Roboto" panose="02000000000000000000" pitchFamily="2" charset="0"/>
              </a:rPr>
              <a:t>A poor connection between your RAM and motherboard can also cause this problem. In this case, you need to reinstall your RAM. Here is how:</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1) Press and hold the power button until your computer turns off.</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2) Disconnect the AC power cord from the power supply, and then open your computer case.</a:t>
            </a:r>
            <a:endParaRPr lang="en-AU" dirty="0">
              <a:latin typeface="Roboto" panose="02000000000000000000" pitchFamily="2" charset="0"/>
              <a:ea typeface="Roboto" panose="02000000000000000000" pitchFamily="2" charset="0"/>
              <a:cs typeface="Roboto" panose="02000000000000000000" pitchFamily="2" charset="0"/>
            </a:endParaRPr>
          </a:p>
        </p:txBody>
      </p:sp>
      <p:sp>
        <p:nvSpPr>
          <p:cNvPr id="5" name="TextBox 4">
            <a:extLst>
              <a:ext uri="{FF2B5EF4-FFF2-40B4-BE49-F238E27FC236}">
                <a16:creationId xmlns:a16="http://schemas.microsoft.com/office/drawing/2014/main" id="{EAF38B04-409F-57C7-F4CB-E15EFCD93B6C}"/>
              </a:ext>
            </a:extLst>
          </p:cNvPr>
          <p:cNvSpPr txBox="1"/>
          <p:nvPr/>
        </p:nvSpPr>
        <p:spPr>
          <a:xfrm>
            <a:off x="248575" y="3835153"/>
            <a:ext cx="8111970" cy="369332"/>
          </a:xfrm>
          <a:prstGeom prst="rect">
            <a:avLst/>
          </a:prstGeom>
          <a:noFill/>
        </p:spPr>
        <p:txBody>
          <a:bodyPr wrap="square">
            <a:spAutoFit/>
          </a:bodyPr>
          <a:lstStyle/>
          <a:p>
            <a:r>
              <a:rPr lang="en-US" b="0" i="0" dirty="0">
                <a:solidFill>
                  <a:srgbClr val="31354E"/>
                </a:solidFill>
                <a:effectLst/>
                <a:latin typeface="Roboto" panose="02000000000000000000" pitchFamily="2" charset="0"/>
                <a:ea typeface="Roboto" panose="02000000000000000000" pitchFamily="2" charset="0"/>
                <a:cs typeface="Roboto" panose="02000000000000000000" pitchFamily="2" charset="0"/>
              </a:rPr>
              <a:t>3) </a:t>
            </a:r>
            <a:r>
              <a:rPr lang="en-US" b="0" i="0" dirty="0">
                <a:effectLst/>
                <a:latin typeface="Roboto" panose="02000000000000000000" pitchFamily="2" charset="0"/>
                <a:ea typeface="Roboto" panose="02000000000000000000" pitchFamily="2" charset="0"/>
                <a:cs typeface="Roboto" panose="02000000000000000000" pitchFamily="2" charset="0"/>
              </a:rPr>
              <a:t>On your motherboard, remove </a:t>
            </a:r>
            <a:r>
              <a:rPr lang="en-US" b="1" i="0" dirty="0">
                <a:effectLst/>
                <a:latin typeface="Roboto" panose="02000000000000000000" pitchFamily="2" charset="0"/>
                <a:ea typeface="Roboto" panose="02000000000000000000" pitchFamily="2" charset="0"/>
                <a:cs typeface="Roboto" panose="02000000000000000000" pitchFamily="2" charset="0"/>
              </a:rPr>
              <a:t>your RAM </a:t>
            </a:r>
            <a:r>
              <a:rPr lang="en-US" b="0" i="0" dirty="0">
                <a:effectLst/>
                <a:latin typeface="Roboto" panose="02000000000000000000" pitchFamily="2" charset="0"/>
                <a:ea typeface="Roboto" panose="02000000000000000000" pitchFamily="2" charset="0"/>
                <a:cs typeface="Roboto" panose="02000000000000000000" pitchFamily="2" charset="0"/>
              </a:rPr>
              <a:t>from the memory slot.</a:t>
            </a:r>
            <a:endParaRPr lang="en-AU" dirty="0">
              <a:latin typeface="Roboto" panose="02000000000000000000" pitchFamily="2" charset="0"/>
              <a:ea typeface="Roboto" panose="02000000000000000000" pitchFamily="2" charset="0"/>
              <a:cs typeface="Roboto" panose="02000000000000000000" pitchFamily="2" charset="0"/>
            </a:endParaRPr>
          </a:p>
        </p:txBody>
      </p:sp>
      <p:sp>
        <p:nvSpPr>
          <p:cNvPr id="7" name="TextBox 6">
            <a:extLst>
              <a:ext uri="{FF2B5EF4-FFF2-40B4-BE49-F238E27FC236}">
                <a16:creationId xmlns:a16="http://schemas.microsoft.com/office/drawing/2014/main" id="{7E9D6D54-91BB-63E2-EE4E-F473605F339B}"/>
              </a:ext>
            </a:extLst>
          </p:cNvPr>
          <p:cNvSpPr txBox="1"/>
          <p:nvPr/>
        </p:nvSpPr>
        <p:spPr>
          <a:xfrm>
            <a:off x="248575" y="4461003"/>
            <a:ext cx="6094520" cy="1200329"/>
          </a:xfrm>
          <a:prstGeom prst="rect">
            <a:avLst/>
          </a:prstGeom>
          <a:noFill/>
        </p:spPr>
        <p:txBody>
          <a:bodyPr wrap="square">
            <a:spAutoFit/>
          </a:bodyPr>
          <a:lstStyle/>
          <a:p>
            <a:pPr algn="l"/>
            <a:r>
              <a:rPr lang="en-US" i="0" dirty="0">
                <a:effectLst/>
                <a:latin typeface="Roboto" panose="02000000000000000000" pitchFamily="2" charset="0"/>
                <a:ea typeface="Roboto" panose="02000000000000000000" pitchFamily="2" charset="0"/>
                <a:cs typeface="Roboto" panose="02000000000000000000" pitchFamily="2" charset="0"/>
              </a:rPr>
              <a:t>4) Put your RAM back into the slot.</a:t>
            </a:r>
          </a:p>
          <a:p>
            <a:pPr algn="l"/>
            <a:endParaRPr lang="en-US" i="0" dirty="0">
              <a:effectLst/>
              <a:latin typeface="Roboto" panose="02000000000000000000" pitchFamily="2" charset="0"/>
              <a:ea typeface="Roboto" panose="02000000000000000000" pitchFamily="2" charset="0"/>
              <a:cs typeface="Roboto" panose="02000000000000000000" pitchFamily="2" charset="0"/>
            </a:endParaRPr>
          </a:p>
          <a:p>
            <a:pPr algn="l"/>
            <a:r>
              <a:rPr lang="en-US" i="0" dirty="0">
                <a:effectLst/>
                <a:latin typeface="Roboto" panose="02000000000000000000" pitchFamily="2" charset="0"/>
                <a:ea typeface="Roboto" panose="02000000000000000000" pitchFamily="2" charset="0"/>
                <a:cs typeface="Roboto" panose="02000000000000000000" pitchFamily="2" charset="0"/>
              </a:rPr>
              <a:t>5) Connect the AC power cord to the power supply, and then turn on your computer.</a:t>
            </a:r>
          </a:p>
        </p:txBody>
      </p:sp>
      <p:pic>
        <p:nvPicPr>
          <p:cNvPr id="8" name="Picture 7">
            <a:extLst>
              <a:ext uri="{FF2B5EF4-FFF2-40B4-BE49-F238E27FC236}">
                <a16:creationId xmlns:a16="http://schemas.microsoft.com/office/drawing/2014/main" id="{A5DF806C-D3A0-3B8E-019D-6AA418611FCB}"/>
              </a:ext>
            </a:extLst>
          </p:cNvPr>
          <p:cNvPicPr>
            <a:picLocks noChangeAspect="1"/>
          </p:cNvPicPr>
          <p:nvPr/>
        </p:nvPicPr>
        <p:blipFill>
          <a:blip r:embed="rId2"/>
          <a:stretch>
            <a:fillRect/>
          </a:stretch>
        </p:blipFill>
        <p:spPr>
          <a:xfrm>
            <a:off x="6897949" y="4604414"/>
            <a:ext cx="4199138" cy="1562375"/>
          </a:xfrm>
          <a:prstGeom prst="rect">
            <a:avLst/>
          </a:prstGeom>
        </p:spPr>
      </p:pic>
    </p:spTree>
    <p:extLst>
      <p:ext uri="{BB962C8B-B14F-4D97-AF65-F5344CB8AC3E}">
        <p14:creationId xmlns:p14="http://schemas.microsoft.com/office/powerpoint/2010/main" val="3362500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DDFDC83E-4F78-9949-5368-0EBD8E679ED5}"/>
              </a:ext>
            </a:extLst>
          </p:cNvPr>
          <p:cNvSpPr txBox="1"/>
          <p:nvPr/>
        </p:nvSpPr>
        <p:spPr>
          <a:xfrm>
            <a:off x="443883" y="2086252"/>
            <a:ext cx="11611993" cy="3139321"/>
          </a:xfrm>
          <a:prstGeom prst="rect">
            <a:avLst/>
          </a:prstGeom>
          <a:noFill/>
        </p:spPr>
        <p:txBody>
          <a:bodyPr wrap="square">
            <a:spAutoFit/>
          </a:bodyPr>
          <a:lstStyle/>
          <a:p>
            <a:pPr algn="l" rtl="0"/>
            <a:r>
              <a:rPr lang="en-US" b="1" i="0" dirty="0">
                <a:solidFill>
                  <a:srgbClr val="002060"/>
                </a:solidFill>
                <a:effectLst/>
                <a:latin typeface="Roboto" panose="02000000000000000000" pitchFamily="2" charset="0"/>
              </a:rPr>
              <a:t>2. Restart the Router</a:t>
            </a:r>
          </a:p>
          <a:p>
            <a:pPr algn="l" rtl="0"/>
            <a:endParaRPr lang="en-US" b="0" i="0" dirty="0">
              <a:effectLst/>
              <a:latin typeface="Roboto" panose="02000000000000000000" pitchFamily="2" charset="0"/>
            </a:endParaRPr>
          </a:p>
          <a:p>
            <a:pPr algn="l" rtl="0"/>
            <a:r>
              <a:rPr lang="en-US" dirty="0">
                <a:latin typeface="Roboto" panose="02000000000000000000" pitchFamily="2" charset="0"/>
              </a:rPr>
              <a:t>Restarting the router </a:t>
            </a:r>
            <a:r>
              <a:rPr lang="en-US" b="0" i="0" dirty="0">
                <a:effectLst/>
                <a:latin typeface="Roboto" panose="02000000000000000000" pitchFamily="2" charset="0"/>
              </a:rPr>
              <a:t>can sometimes help fix internet connectivity issues. If your router has been off for quite some time, a quick restart could just get it back to working condition.</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The hardware and software components of a router or modem are prone to causing issues from time to time due to a variety of reasons. The same way your computer needs to be restarted every now and then in order to refresh running processes and clear cache.</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Rebooting your router can work wonders, but if it comes to a point where you are forced to do it every day or multiple times a week to address connectivity issues, you may just need a new modem or router.</a:t>
            </a:r>
          </a:p>
        </p:txBody>
      </p:sp>
    </p:spTree>
    <p:extLst>
      <p:ext uri="{BB962C8B-B14F-4D97-AF65-F5344CB8AC3E}">
        <p14:creationId xmlns:p14="http://schemas.microsoft.com/office/powerpoint/2010/main" val="20086994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33D5B8-3C42-AE32-2934-62D16211A278}"/>
              </a:ext>
            </a:extLst>
          </p:cNvPr>
          <p:cNvSpPr txBox="1"/>
          <p:nvPr/>
        </p:nvSpPr>
        <p:spPr>
          <a:xfrm>
            <a:off x="150920" y="1500326"/>
            <a:ext cx="11896078" cy="5355312"/>
          </a:xfrm>
          <a:prstGeom prst="rect">
            <a:avLst/>
          </a:prstGeom>
          <a:noFill/>
        </p:spPr>
        <p:txBody>
          <a:bodyPr wrap="square">
            <a:spAutoFit/>
          </a:bodyPr>
          <a:lstStyle/>
          <a:p>
            <a:r>
              <a:rPr lang="en-US" b="1" dirty="0">
                <a:latin typeface="Roboto" panose="02000000000000000000" pitchFamily="2" charset="0"/>
                <a:ea typeface="Roboto" panose="02000000000000000000" pitchFamily="2" charset="0"/>
                <a:cs typeface="Roboto" panose="02000000000000000000" pitchFamily="2" charset="0"/>
              </a:rPr>
              <a:t>Reset your BIOS settings to default</a:t>
            </a:r>
          </a:p>
          <a:p>
            <a:endParaRPr lang="en-US" b="1"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Improper BIOS settings can also cause your PC to boot into a black screen. To see if that’s the problem for you, you should reset your BIOS to factory settings. Here is how to do it:</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1) Press and hold the power button until your computer turns off.</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2) Disconnect the AC power cord from the power supply, </a:t>
            </a:r>
          </a:p>
          <a:p>
            <a:r>
              <a:rPr lang="en-US" dirty="0">
                <a:latin typeface="Roboto" panose="02000000000000000000" pitchFamily="2" charset="0"/>
                <a:ea typeface="Roboto" panose="02000000000000000000" pitchFamily="2" charset="0"/>
                <a:cs typeface="Roboto" panose="02000000000000000000" pitchFamily="2" charset="0"/>
              </a:rPr>
              <a:t>and then open your computer case.</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3) On your motherboard, remove your CMOS battery with your fingernail or </a:t>
            </a:r>
          </a:p>
          <a:p>
            <a:r>
              <a:rPr lang="en-US" dirty="0">
                <a:latin typeface="Roboto" panose="02000000000000000000" pitchFamily="2" charset="0"/>
                <a:ea typeface="Roboto" panose="02000000000000000000" pitchFamily="2" charset="0"/>
                <a:cs typeface="Roboto" panose="02000000000000000000" pitchFamily="2" charset="0"/>
              </a:rPr>
              <a:t>a non-conductive screwdriver.</a:t>
            </a:r>
          </a:p>
          <a:p>
            <a:endParaRPr lang="en-US" dirty="0">
              <a:latin typeface="Roboto" panose="02000000000000000000" pitchFamily="2" charset="0"/>
              <a:ea typeface="Roboto" panose="02000000000000000000" pitchFamily="2" charset="0"/>
              <a:cs typeface="Roboto" panose="02000000000000000000" pitchFamily="2" charset="0"/>
            </a:endParaRPr>
          </a:p>
          <a:p>
            <a:pPr algn="l"/>
            <a:r>
              <a:rPr lang="en-US" dirty="0">
                <a:latin typeface="Roboto" panose="02000000000000000000" pitchFamily="2" charset="0"/>
                <a:ea typeface="Roboto" panose="02000000000000000000" pitchFamily="2" charset="0"/>
                <a:cs typeface="Roboto" panose="02000000000000000000" pitchFamily="2" charset="0"/>
              </a:rPr>
              <a:t>4) Wait for 5 minutes, and then reinstall your CMOS battery.</a:t>
            </a:r>
          </a:p>
          <a:p>
            <a:pPr algn="l"/>
            <a:endParaRPr lang="en-US" dirty="0">
              <a:latin typeface="Roboto" panose="02000000000000000000" pitchFamily="2" charset="0"/>
              <a:ea typeface="Roboto" panose="02000000000000000000" pitchFamily="2" charset="0"/>
              <a:cs typeface="Roboto" panose="02000000000000000000" pitchFamily="2" charset="0"/>
            </a:endParaRPr>
          </a:p>
          <a:p>
            <a:pPr algn="l"/>
            <a:r>
              <a:rPr lang="en-US" dirty="0">
                <a:latin typeface="Roboto" panose="02000000000000000000" pitchFamily="2" charset="0"/>
                <a:ea typeface="Roboto" panose="02000000000000000000" pitchFamily="2" charset="0"/>
                <a:cs typeface="Roboto" panose="02000000000000000000" pitchFamily="2" charset="0"/>
              </a:rPr>
              <a:t>5) Connect the AC power cord to the power supply, and then turn on your computer to see if your problem persists.</a:t>
            </a:r>
          </a:p>
          <a:p>
            <a:endParaRPr lang="en-US" dirty="0"/>
          </a:p>
          <a:p>
            <a:endParaRPr lang="en-US" dirty="0"/>
          </a:p>
          <a:p>
            <a:endParaRPr lang="en-AU" dirty="0"/>
          </a:p>
        </p:txBody>
      </p:sp>
      <p:pic>
        <p:nvPicPr>
          <p:cNvPr id="4" name="Picture 3">
            <a:extLst>
              <a:ext uri="{FF2B5EF4-FFF2-40B4-BE49-F238E27FC236}">
                <a16:creationId xmlns:a16="http://schemas.microsoft.com/office/drawing/2014/main" id="{E68D5807-19C6-7A1D-FE16-CE787724B424}"/>
              </a:ext>
            </a:extLst>
          </p:cNvPr>
          <p:cNvPicPr>
            <a:picLocks noChangeAspect="1"/>
          </p:cNvPicPr>
          <p:nvPr/>
        </p:nvPicPr>
        <p:blipFill>
          <a:blip r:embed="rId2"/>
          <a:stretch>
            <a:fillRect/>
          </a:stretch>
        </p:blipFill>
        <p:spPr>
          <a:xfrm>
            <a:off x="8337242" y="2901557"/>
            <a:ext cx="3703838" cy="2322951"/>
          </a:xfrm>
          <a:prstGeom prst="rect">
            <a:avLst/>
          </a:prstGeom>
        </p:spPr>
      </p:pic>
    </p:spTree>
    <p:extLst>
      <p:ext uri="{BB962C8B-B14F-4D97-AF65-F5344CB8AC3E}">
        <p14:creationId xmlns:p14="http://schemas.microsoft.com/office/powerpoint/2010/main" val="26585119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2B0C71-E9A9-4B4D-7EAB-9D49947001A7}"/>
              </a:ext>
            </a:extLst>
          </p:cNvPr>
          <p:cNvSpPr txBox="1"/>
          <p:nvPr/>
        </p:nvSpPr>
        <p:spPr>
          <a:xfrm>
            <a:off x="3544410" y="3244334"/>
            <a:ext cx="6094520" cy="369332"/>
          </a:xfrm>
          <a:prstGeom prst="rect">
            <a:avLst/>
          </a:prstGeom>
          <a:noFill/>
        </p:spPr>
        <p:txBody>
          <a:bodyPr wrap="square">
            <a:spAutoFit/>
          </a:bodyPr>
          <a:lstStyle/>
          <a:p>
            <a:pPr algn="l" fontAlgn="base"/>
            <a:r>
              <a:rPr lang="en-US" b="1" i="0" dirty="0">
                <a:solidFill>
                  <a:srgbClr val="002060"/>
                </a:solidFill>
                <a:effectLst/>
                <a:latin typeface="Inter"/>
              </a:rPr>
              <a:t>Why is My CPU Fan Not Spinning?</a:t>
            </a:r>
          </a:p>
        </p:txBody>
      </p:sp>
    </p:spTree>
    <p:extLst>
      <p:ext uri="{BB962C8B-B14F-4D97-AF65-F5344CB8AC3E}">
        <p14:creationId xmlns:p14="http://schemas.microsoft.com/office/powerpoint/2010/main" val="2175097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23D75518-31EF-C1F0-DCCA-32F6DBEE3C33}"/>
              </a:ext>
            </a:extLst>
          </p:cNvPr>
          <p:cNvSpPr txBox="1"/>
          <p:nvPr/>
        </p:nvSpPr>
        <p:spPr>
          <a:xfrm>
            <a:off x="612559" y="2494625"/>
            <a:ext cx="8529221" cy="3139321"/>
          </a:xfrm>
          <a:prstGeom prst="rect">
            <a:avLst/>
          </a:prstGeom>
          <a:noFill/>
        </p:spPr>
        <p:txBody>
          <a:bodyPr wrap="square">
            <a:spAutoFit/>
          </a:bodyPr>
          <a:lstStyle/>
          <a:p>
            <a:pPr algn="l" fontAlgn="base"/>
            <a:r>
              <a:rPr lang="en-US" b="0" i="0" dirty="0">
                <a:effectLst/>
                <a:latin typeface="Roboto" panose="02000000000000000000" pitchFamily="2" charset="0"/>
                <a:ea typeface="Roboto" panose="02000000000000000000" pitchFamily="2" charset="0"/>
                <a:cs typeface="Roboto" panose="02000000000000000000" pitchFamily="2" charset="0"/>
              </a:rPr>
              <a:t>Besides this, here are some other reasons your CPU fan might stop spinning.</a:t>
            </a:r>
          </a:p>
          <a:p>
            <a:pPr algn="l" fontAlgn="base"/>
            <a:endParaRPr lang="en-US" b="0" i="0" dirty="0">
              <a:effectLst/>
              <a:latin typeface="Roboto" panose="02000000000000000000" pitchFamily="2" charset="0"/>
              <a:ea typeface="Roboto" panose="02000000000000000000" pitchFamily="2" charset="0"/>
              <a:cs typeface="Roboto" panose="02000000000000000000" pitchFamily="2" charset="0"/>
            </a:endParaRPr>
          </a:p>
          <a:p>
            <a:pPr algn="l" fontAlgn="base">
              <a:buFont typeface="Arial" panose="020B0604020202020204" pitchFamily="34" charset="0"/>
              <a:buChar char="•"/>
            </a:pPr>
            <a:r>
              <a:rPr lang="en-US" b="0" i="0" dirty="0">
                <a:effectLst/>
                <a:latin typeface="Roboto" panose="02000000000000000000" pitchFamily="2" charset="0"/>
                <a:ea typeface="Roboto" panose="02000000000000000000" pitchFamily="2" charset="0"/>
                <a:cs typeface="Roboto" panose="02000000000000000000" pitchFamily="2" charset="0"/>
              </a:rPr>
              <a:t>Low power from PSU</a:t>
            </a:r>
          </a:p>
          <a:p>
            <a:pPr algn="l" fontAlgn="base">
              <a:buFont typeface="Arial" panose="020B0604020202020204" pitchFamily="34" charset="0"/>
              <a:buChar char="•"/>
            </a:pPr>
            <a:endParaRPr lang="en-US" b="0" i="0" dirty="0">
              <a:effectLst/>
              <a:latin typeface="Roboto" panose="02000000000000000000" pitchFamily="2" charset="0"/>
              <a:ea typeface="Roboto" panose="02000000000000000000" pitchFamily="2" charset="0"/>
              <a:cs typeface="Roboto" panose="02000000000000000000" pitchFamily="2" charset="0"/>
            </a:endParaRPr>
          </a:p>
          <a:p>
            <a:pPr algn="l" fontAlgn="base">
              <a:buFont typeface="Arial" panose="020B0604020202020204" pitchFamily="34" charset="0"/>
              <a:buChar char="•"/>
            </a:pPr>
            <a:r>
              <a:rPr lang="en-US" b="0" i="0" dirty="0">
                <a:effectLst/>
                <a:latin typeface="Roboto" panose="02000000000000000000" pitchFamily="2" charset="0"/>
                <a:ea typeface="Roboto" panose="02000000000000000000" pitchFamily="2" charset="0"/>
                <a:cs typeface="Roboto" panose="02000000000000000000" pitchFamily="2" charset="0"/>
              </a:rPr>
              <a:t>Faulty CPU fan</a:t>
            </a:r>
          </a:p>
          <a:p>
            <a:pPr algn="l" fontAlgn="base"/>
            <a:endParaRPr lang="en-US" b="0" i="0" dirty="0">
              <a:effectLst/>
              <a:latin typeface="Roboto" panose="02000000000000000000" pitchFamily="2" charset="0"/>
              <a:ea typeface="Roboto" panose="02000000000000000000" pitchFamily="2" charset="0"/>
              <a:cs typeface="Roboto" panose="02000000000000000000" pitchFamily="2" charset="0"/>
            </a:endParaRPr>
          </a:p>
          <a:p>
            <a:pPr algn="l" fontAlgn="base">
              <a:buFont typeface="Arial" panose="020B0604020202020204" pitchFamily="34" charset="0"/>
              <a:buChar char="•"/>
            </a:pPr>
            <a:r>
              <a:rPr lang="en-US" b="0" i="0" dirty="0">
                <a:effectLst/>
                <a:latin typeface="Roboto" panose="02000000000000000000" pitchFamily="2" charset="0"/>
                <a:ea typeface="Roboto" panose="02000000000000000000" pitchFamily="2" charset="0"/>
                <a:cs typeface="Roboto" panose="02000000000000000000" pitchFamily="2" charset="0"/>
              </a:rPr>
              <a:t>An issue with the CPU_FAN or SYS_FAN</a:t>
            </a:r>
          </a:p>
          <a:p>
            <a:pPr algn="l" fontAlgn="base">
              <a:buFont typeface="Arial" panose="020B0604020202020204" pitchFamily="34" charset="0"/>
              <a:buChar char="•"/>
            </a:pPr>
            <a:endParaRPr lang="en-US" b="0" i="0" dirty="0">
              <a:effectLst/>
              <a:latin typeface="Roboto" panose="02000000000000000000" pitchFamily="2" charset="0"/>
              <a:ea typeface="Roboto" panose="02000000000000000000" pitchFamily="2" charset="0"/>
              <a:cs typeface="Roboto" panose="02000000000000000000" pitchFamily="2" charset="0"/>
            </a:endParaRPr>
          </a:p>
          <a:p>
            <a:pPr algn="l" fontAlgn="base">
              <a:buFont typeface="Arial" panose="020B0604020202020204" pitchFamily="34" charset="0"/>
              <a:buChar char="•"/>
            </a:pPr>
            <a:r>
              <a:rPr lang="en-US" b="0" i="0" dirty="0">
                <a:effectLst/>
                <a:latin typeface="Roboto" panose="02000000000000000000" pitchFamily="2" charset="0"/>
                <a:ea typeface="Roboto" panose="02000000000000000000" pitchFamily="2" charset="0"/>
                <a:cs typeface="Roboto" panose="02000000000000000000" pitchFamily="2" charset="0"/>
              </a:rPr>
              <a:t>Dust settled on the CPU fan</a:t>
            </a:r>
          </a:p>
          <a:p>
            <a:pPr algn="l" fontAlgn="base">
              <a:buFont typeface="Arial" panose="020B0604020202020204" pitchFamily="34" charset="0"/>
              <a:buChar char="•"/>
            </a:pPr>
            <a:endParaRPr lang="en-US" b="0" i="0" dirty="0">
              <a:effectLst/>
              <a:latin typeface="Roboto" panose="02000000000000000000" pitchFamily="2" charset="0"/>
              <a:ea typeface="Roboto" panose="02000000000000000000" pitchFamily="2" charset="0"/>
              <a:cs typeface="Roboto" panose="02000000000000000000" pitchFamily="2" charset="0"/>
            </a:endParaRPr>
          </a:p>
          <a:p>
            <a:pPr algn="l" fontAlgn="base">
              <a:buFont typeface="Arial" panose="020B0604020202020204" pitchFamily="34" charset="0"/>
              <a:buChar char="•"/>
            </a:pPr>
            <a:r>
              <a:rPr lang="en-US" b="0" i="0" dirty="0">
                <a:effectLst/>
                <a:latin typeface="Roboto" panose="02000000000000000000" pitchFamily="2" charset="0"/>
                <a:ea typeface="Roboto" panose="02000000000000000000" pitchFamily="2" charset="0"/>
                <a:cs typeface="Roboto" panose="02000000000000000000" pitchFamily="2" charset="0"/>
              </a:rPr>
              <a:t>A wire from other components stops the fan</a:t>
            </a:r>
          </a:p>
        </p:txBody>
      </p:sp>
    </p:spTree>
    <p:extLst>
      <p:ext uri="{BB962C8B-B14F-4D97-AF65-F5344CB8AC3E}">
        <p14:creationId xmlns:p14="http://schemas.microsoft.com/office/powerpoint/2010/main" val="2756792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BCDF3E7F-FF6C-6799-229F-119DC7B543A9}"/>
              </a:ext>
            </a:extLst>
          </p:cNvPr>
          <p:cNvSpPr txBox="1"/>
          <p:nvPr/>
        </p:nvSpPr>
        <p:spPr>
          <a:xfrm>
            <a:off x="71021" y="1806304"/>
            <a:ext cx="12020365" cy="3139321"/>
          </a:xfrm>
          <a:prstGeom prst="rect">
            <a:avLst/>
          </a:prstGeom>
          <a:noFill/>
        </p:spPr>
        <p:txBody>
          <a:bodyPr wrap="square">
            <a:spAutoFit/>
          </a:bodyPr>
          <a:lstStyle/>
          <a:p>
            <a:pPr algn="l" rtl="0"/>
            <a:r>
              <a:rPr lang="en-US" b="1" i="0" dirty="0">
                <a:solidFill>
                  <a:srgbClr val="002060"/>
                </a:solidFill>
                <a:effectLst/>
                <a:latin typeface="Roboto" panose="02000000000000000000" pitchFamily="2" charset="0"/>
              </a:rPr>
              <a:t>3. Evaluate Software Problems</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Strict firewall rules or security policies could be the source of your connectivity issues. For example, many new generation antivirus solutions like Norton and Malwarebytes actually include network intrusion protection that acts as a software firewall in filtering and blocking malicious traffic.</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When you install two software firewalls on the same computer, such as </a:t>
            </a:r>
            <a:r>
              <a:rPr lang="en-US" dirty="0">
                <a:latin typeface="Roboto" panose="02000000000000000000" pitchFamily="2" charset="0"/>
              </a:rPr>
              <a:t>Windows Firewall </a:t>
            </a:r>
            <a:r>
              <a:rPr lang="en-US" b="0" i="0" dirty="0">
                <a:effectLst/>
                <a:latin typeface="Roboto" panose="02000000000000000000" pitchFamily="2" charset="0"/>
              </a:rPr>
              <a:t>and a private, third-party firewall, the contention between the two can incorrectly block traffic.</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If you recently installed or upgraded a firewall on your computer, consider disabling it temporarily to determine if it’s the cause of the connection issue.</a:t>
            </a:r>
          </a:p>
        </p:txBody>
      </p:sp>
    </p:spTree>
    <p:extLst>
      <p:ext uri="{BB962C8B-B14F-4D97-AF65-F5344CB8AC3E}">
        <p14:creationId xmlns:p14="http://schemas.microsoft.com/office/powerpoint/2010/main" val="720270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773681AF-EAD0-3522-292F-7EEE80793324}"/>
              </a:ext>
            </a:extLst>
          </p:cNvPr>
          <p:cNvSpPr txBox="1"/>
          <p:nvPr/>
        </p:nvSpPr>
        <p:spPr>
          <a:xfrm>
            <a:off x="275208" y="1806305"/>
            <a:ext cx="11825056" cy="3139321"/>
          </a:xfrm>
          <a:prstGeom prst="rect">
            <a:avLst/>
          </a:prstGeom>
          <a:noFill/>
        </p:spPr>
        <p:txBody>
          <a:bodyPr wrap="square">
            <a:spAutoFit/>
          </a:bodyPr>
          <a:lstStyle/>
          <a:p>
            <a:pPr algn="l" rtl="0"/>
            <a:r>
              <a:rPr lang="en-US" b="1" dirty="0">
                <a:solidFill>
                  <a:srgbClr val="002060"/>
                </a:solidFill>
                <a:latin typeface="Roboto" panose="02000000000000000000" pitchFamily="2" charset="0"/>
              </a:rPr>
              <a:t>4</a:t>
            </a:r>
            <a:r>
              <a:rPr lang="en-US" b="1" i="0" dirty="0">
                <a:solidFill>
                  <a:srgbClr val="002060"/>
                </a:solidFill>
                <a:effectLst/>
                <a:latin typeface="Roboto" panose="02000000000000000000" pitchFamily="2" charset="0"/>
              </a:rPr>
              <a:t>. Open Windows Network Diagnostics and Check Your DNS settings</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Windows features a tool known as Windows Network Diagnostics, which lets users troubleshoot internet connection issues. Simply go to Windows Settings &gt; Network &amp; Internet &gt; Status. Next, view under Network Settings and click Network Troubleshooter.</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The Windows Network Diagnostics tool will then run a couple of tests to determine what’s possibly causing your internet connection issues. </a:t>
            </a:r>
          </a:p>
          <a:p>
            <a:pPr algn="l" rtl="0"/>
            <a:endParaRPr lang="en-US" dirty="0">
              <a:latin typeface="Roboto" panose="02000000000000000000" pitchFamily="2" charset="0"/>
            </a:endParaRPr>
          </a:p>
          <a:p>
            <a:pPr algn="l" rtl="0"/>
            <a:r>
              <a:rPr lang="en-US" b="0" i="0" dirty="0">
                <a:effectLst/>
                <a:latin typeface="Roboto" panose="02000000000000000000" pitchFamily="2" charset="0"/>
              </a:rPr>
              <a:t>If any issue is discovered, windows will give you a list of possible actions to take to restore your connection.</a:t>
            </a:r>
          </a:p>
          <a:p>
            <a:pPr algn="l" rtl="0"/>
            <a:endParaRPr lang="en-US" b="0" i="0" dirty="0">
              <a:effectLst/>
              <a:latin typeface="Roboto" panose="02000000000000000000" pitchFamily="2" charset="0"/>
            </a:endParaRPr>
          </a:p>
        </p:txBody>
      </p:sp>
    </p:spTree>
    <p:extLst>
      <p:ext uri="{BB962C8B-B14F-4D97-AF65-F5344CB8AC3E}">
        <p14:creationId xmlns:p14="http://schemas.microsoft.com/office/powerpoint/2010/main" val="1393916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510541" y="1806305"/>
            <a:ext cx="10363200" cy="1439776"/>
          </a:xfrm>
          <a:prstGeom prst="rect">
            <a:avLst/>
          </a:prstGeom>
        </p:spPr>
        <p:txBody>
          <a:bodyPr vert="horz" wrap="square" lIns="0" tIns="0" rIns="0" bIns="0" rtlCol="0">
            <a:normAutofit/>
          </a:bodyPr>
          <a:lstStyle>
            <a:defPPr>
              <a:defRPr lang="en-US"/>
            </a:defPPr>
            <a:lvl1pPr marL="0" algn="l" defTabSz="1105601" rtl="0" eaLnBrk="1" latinLnBrk="0" hangingPunct="1">
              <a:defRPr sz="2176" kern="1200">
                <a:solidFill>
                  <a:schemeClr val="tx1"/>
                </a:solidFill>
                <a:latin typeface="+mn-lt"/>
                <a:ea typeface="+mn-ea"/>
                <a:cs typeface="+mn-cs"/>
              </a:defRPr>
            </a:lvl1pPr>
            <a:lvl2pPr marL="552801" algn="l" defTabSz="1105601" rtl="0" eaLnBrk="1" latinLnBrk="0" hangingPunct="1">
              <a:defRPr sz="2176" kern="1200">
                <a:solidFill>
                  <a:schemeClr val="tx1"/>
                </a:solidFill>
                <a:latin typeface="+mn-lt"/>
                <a:ea typeface="+mn-ea"/>
                <a:cs typeface="+mn-cs"/>
              </a:defRPr>
            </a:lvl2pPr>
            <a:lvl3pPr marL="1105601" algn="l" defTabSz="1105601" rtl="0" eaLnBrk="1" latinLnBrk="0" hangingPunct="1">
              <a:defRPr sz="2176" kern="1200">
                <a:solidFill>
                  <a:schemeClr val="tx1"/>
                </a:solidFill>
                <a:latin typeface="+mn-lt"/>
                <a:ea typeface="+mn-ea"/>
                <a:cs typeface="+mn-cs"/>
              </a:defRPr>
            </a:lvl3pPr>
            <a:lvl4pPr marL="1658402" algn="l" defTabSz="1105601" rtl="0" eaLnBrk="1" latinLnBrk="0" hangingPunct="1">
              <a:defRPr sz="2176" kern="1200">
                <a:solidFill>
                  <a:schemeClr val="tx1"/>
                </a:solidFill>
                <a:latin typeface="+mn-lt"/>
                <a:ea typeface="+mn-ea"/>
                <a:cs typeface="+mn-cs"/>
              </a:defRPr>
            </a:lvl4pPr>
            <a:lvl5pPr marL="2211202" algn="l" defTabSz="1105601" rtl="0" eaLnBrk="1" latinLnBrk="0" hangingPunct="1">
              <a:defRPr sz="2176" kern="1200">
                <a:solidFill>
                  <a:schemeClr val="tx1"/>
                </a:solidFill>
                <a:latin typeface="+mn-lt"/>
                <a:ea typeface="+mn-ea"/>
                <a:cs typeface="+mn-cs"/>
              </a:defRPr>
            </a:lvl5pPr>
            <a:lvl6pPr marL="2764003" algn="l" defTabSz="1105601" rtl="0" eaLnBrk="1" latinLnBrk="0" hangingPunct="1">
              <a:defRPr sz="2176" kern="1200">
                <a:solidFill>
                  <a:schemeClr val="tx1"/>
                </a:solidFill>
                <a:latin typeface="+mn-lt"/>
                <a:ea typeface="+mn-ea"/>
                <a:cs typeface="+mn-cs"/>
              </a:defRPr>
            </a:lvl6pPr>
            <a:lvl7pPr marL="3316803" algn="l" defTabSz="1105601" rtl="0" eaLnBrk="1" latinLnBrk="0" hangingPunct="1">
              <a:defRPr sz="2176" kern="1200">
                <a:solidFill>
                  <a:schemeClr val="tx1"/>
                </a:solidFill>
                <a:latin typeface="+mn-lt"/>
                <a:ea typeface="+mn-ea"/>
                <a:cs typeface="+mn-cs"/>
              </a:defRPr>
            </a:lvl7pPr>
            <a:lvl8pPr marL="3869604" algn="l" defTabSz="1105601" rtl="0" eaLnBrk="1" latinLnBrk="0" hangingPunct="1">
              <a:defRPr sz="2176" kern="1200">
                <a:solidFill>
                  <a:schemeClr val="tx1"/>
                </a:solidFill>
                <a:latin typeface="+mn-lt"/>
                <a:ea typeface="+mn-ea"/>
                <a:cs typeface="+mn-cs"/>
              </a:defRPr>
            </a:lvl8pPr>
            <a:lvl9pPr marL="4422404" algn="l" defTabSz="1105601" rtl="0" eaLnBrk="1" latinLnBrk="0" hangingPunct="1">
              <a:defRPr sz="2176" kern="1200">
                <a:solidFill>
                  <a:schemeClr val="tx1"/>
                </a:solidFill>
                <a:latin typeface="+mn-lt"/>
                <a:ea typeface="+mn-ea"/>
                <a:cs typeface="+mn-cs"/>
              </a:defRPr>
            </a:lvl9pPr>
          </a:lstStyle>
          <a:p>
            <a:pPr marL="15356">
              <a:spcBef>
                <a:spcPts val="121"/>
              </a:spcBef>
            </a:pPr>
            <a:endParaRPr lang="en-AU" sz="3385" b="1" i="0" dirty="0">
              <a:latin typeface="Arial"/>
              <a:ea typeface="+mj-ea"/>
              <a:cs typeface="Arial"/>
            </a:endParaRPr>
          </a:p>
        </p:txBody>
      </p:sp>
      <p:sp>
        <p:nvSpPr>
          <p:cNvPr id="4" name="TextBox 3">
            <a:extLst>
              <a:ext uri="{FF2B5EF4-FFF2-40B4-BE49-F238E27FC236}">
                <a16:creationId xmlns:a16="http://schemas.microsoft.com/office/drawing/2014/main" id="{7E99BDEF-6F2C-A5F4-FA3C-C520B05D3366}"/>
              </a:ext>
            </a:extLst>
          </p:cNvPr>
          <p:cNvSpPr txBox="1"/>
          <p:nvPr/>
        </p:nvSpPr>
        <p:spPr>
          <a:xfrm>
            <a:off x="510541" y="1806305"/>
            <a:ext cx="11465436" cy="2308324"/>
          </a:xfrm>
          <a:prstGeom prst="rect">
            <a:avLst/>
          </a:prstGeom>
          <a:noFill/>
        </p:spPr>
        <p:txBody>
          <a:bodyPr wrap="square">
            <a:spAutoFit/>
          </a:bodyPr>
          <a:lstStyle/>
          <a:p>
            <a:pPr algn="l" rtl="0"/>
            <a:r>
              <a:rPr lang="en-US" b="1" dirty="0">
                <a:solidFill>
                  <a:srgbClr val="002060"/>
                </a:solidFill>
                <a:latin typeface="Roboto" panose="02000000000000000000" pitchFamily="2" charset="0"/>
              </a:rPr>
              <a:t>5</a:t>
            </a:r>
            <a:r>
              <a:rPr lang="en-US" b="1" i="0" dirty="0">
                <a:solidFill>
                  <a:srgbClr val="002060"/>
                </a:solidFill>
                <a:effectLst/>
                <a:latin typeface="Roboto" panose="02000000000000000000" pitchFamily="2" charset="0"/>
              </a:rPr>
              <a:t>. Reboot the Computer</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Failures in the operating system software controlling the adapter can frequently occur.</a:t>
            </a:r>
            <a:br>
              <a:rPr lang="en-US" b="0" i="0" dirty="0">
                <a:effectLst/>
                <a:latin typeface="Roboto" panose="02000000000000000000" pitchFamily="2" charset="0"/>
              </a:rPr>
            </a:br>
            <a:r>
              <a:rPr lang="en-US" b="0" i="0" dirty="0">
                <a:effectLst/>
                <a:latin typeface="Roboto" panose="02000000000000000000" pitchFamily="2" charset="0"/>
              </a:rPr>
              <a:t>This is why it is always a good idea to restart your computer, by doing so, you can clean the cache and ensure the settings are not following old configurations.</a:t>
            </a:r>
          </a:p>
          <a:p>
            <a:pPr algn="l" rtl="0"/>
            <a:endParaRPr lang="en-US" b="0" i="0" dirty="0">
              <a:effectLst/>
              <a:latin typeface="Roboto" panose="02000000000000000000" pitchFamily="2" charset="0"/>
            </a:endParaRPr>
          </a:p>
          <a:p>
            <a:pPr algn="l" rtl="0"/>
            <a:r>
              <a:rPr lang="en-US" b="0" i="0" dirty="0">
                <a:effectLst/>
                <a:latin typeface="Roboto" panose="02000000000000000000" pitchFamily="2" charset="0"/>
              </a:rPr>
              <a:t>We see this happen frequently. Sometimes after applying all the correct changes, we expect the solution to work, but for some reason it does not. It is only after restarting the computer that the fixes are actually applied.</a:t>
            </a:r>
          </a:p>
        </p:txBody>
      </p:sp>
    </p:spTree>
    <p:extLst>
      <p:ext uri="{BB962C8B-B14F-4D97-AF65-F5344CB8AC3E}">
        <p14:creationId xmlns:p14="http://schemas.microsoft.com/office/powerpoint/2010/main" val="33315507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CD487C3-38D7-380E-0386-9BD3627D198A}"/>
              </a:ext>
            </a:extLst>
          </p:cNvPr>
          <p:cNvSpPr txBox="1"/>
          <p:nvPr/>
        </p:nvSpPr>
        <p:spPr>
          <a:xfrm>
            <a:off x="3047260" y="3246553"/>
            <a:ext cx="6094520" cy="646331"/>
          </a:xfrm>
          <a:prstGeom prst="rect">
            <a:avLst/>
          </a:prstGeom>
          <a:noFill/>
        </p:spPr>
        <p:txBody>
          <a:bodyPr wrap="square">
            <a:spAutoFit/>
          </a:bodyPr>
          <a:lstStyle/>
          <a:p>
            <a:pPr algn="l"/>
            <a:r>
              <a:rPr lang="en-AU" sz="3600" b="1" i="0" dirty="0">
                <a:solidFill>
                  <a:srgbClr val="002060"/>
                </a:solidFill>
                <a:effectLst/>
                <a:latin typeface="Roboto" panose="02000000000000000000" pitchFamily="2" charset="0"/>
              </a:rPr>
              <a:t>Fix "RAM Not Detected"</a:t>
            </a:r>
          </a:p>
        </p:txBody>
      </p:sp>
    </p:spTree>
    <p:extLst>
      <p:ext uri="{BB962C8B-B14F-4D97-AF65-F5344CB8AC3E}">
        <p14:creationId xmlns:p14="http://schemas.microsoft.com/office/powerpoint/2010/main" val="962867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5A63B91-B2C9-F3B9-E05B-0C271189349B}"/>
              </a:ext>
            </a:extLst>
          </p:cNvPr>
          <p:cNvSpPr txBox="1"/>
          <p:nvPr/>
        </p:nvSpPr>
        <p:spPr>
          <a:xfrm>
            <a:off x="213063" y="1713390"/>
            <a:ext cx="11709647" cy="4524315"/>
          </a:xfrm>
          <a:prstGeom prst="rect">
            <a:avLst/>
          </a:prstGeom>
          <a:noFill/>
        </p:spPr>
        <p:txBody>
          <a:bodyPr wrap="square">
            <a:spAutoFit/>
          </a:bodyPr>
          <a:lstStyle/>
          <a:p>
            <a:r>
              <a:rPr lang="en-US" dirty="0"/>
              <a:t> </a:t>
            </a:r>
            <a:r>
              <a:rPr lang="en-US" b="1" dirty="0">
                <a:latin typeface="Roboto" panose="02000000000000000000" pitchFamily="2" charset="0"/>
                <a:ea typeface="Roboto" panose="02000000000000000000" pitchFamily="2" charset="0"/>
                <a:cs typeface="Roboto" panose="02000000000000000000" pitchFamily="2" charset="0"/>
              </a:rPr>
              <a:t>Re-Seat the RAM Modules</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When you install a RAM module onto a motherboard of a Windows PC, it's held in place by hinged clips at either end of the RAM socket. The clips help to ensure the memory is seated correctly and prevent the module from working loose if the computer is moved or knocked. If these clips are not fully engaged, the RAM module might not be correctly seated.</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Power down your computer and access the RAM socket.</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Release the clips holding the RAM, and remove each module in turn.</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Reinsert the module in the socket and push it firmly </a:t>
            </a:r>
          </a:p>
          <a:p>
            <a:r>
              <a:rPr lang="en-US" dirty="0">
                <a:latin typeface="Roboto" panose="02000000000000000000" pitchFamily="2" charset="0"/>
                <a:ea typeface="Roboto" panose="02000000000000000000" pitchFamily="2" charset="0"/>
                <a:cs typeface="Roboto" panose="02000000000000000000" pitchFamily="2" charset="0"/>
              </a:rPr>
              <a:t>into place by applying pressure at both ends.</a:t>
            </a:r>
          </a:p>
          <a:p>
            <a:endParaRPr lang="en-US" dirty="0">
              <a:latin typeface="Roboto" panose="02000000000000000000" pitchFamily="2" charset="0"/>
              <a:ea typeface="Roboto" panose="02000000000000000000" pitchFamily="2" charset="0"/>
              <a:cs typeface="Roboto" panose="02000000000000000000" pitchFamily="2" charset="0"/>
            </a:endParaRPr>
          </a:p>
          <a:p>
            <a:r>
              <a:rPr lang="en-US" dirty="0">
                <a:latin typeface="Roboto" panose="02000000000000000000" pitchFamily="2" charset="0"/>
                <a:ea typeface="Roboto" panose="02000000000000000000" pitchFamily="2" charset="0"/>
                <a:cs typeface="Roboto" panose="02000000000000000000" pitchFamily="2" charset="0"/>
              </a:rPr>
              <a:t>The clips will usually engage automatically. </a:t>
            </a:r>
          </a:p>
          <a:p>
            <a:r>
              <a:rPr lang="en-US" dirty="0">
                <a:latin typeface="Roboto" panose="02000000000000000000" pitchFamily="2" charset="0"/>
                <a:ea typeface="Roboto" panose="02000000000000000000" pitchFamily="2" charset="0"/>
                <a:cs typeface="Roboto" panose="02000000000000000000" pitchFamily="2" charset="0"/>
              </a:rPr>
              <a:t>Press them inwards, towards the module, to make sure.</a:t>
            </a:r>
          </a:p>
        </p:txBody>
      </p:sp>
      <p:pic>
        <p:nvPicPr>
          <p:cNvPr id="7" name="Picture 6">
            <a:extLst>
              <a:ext uri="{FF2B5EF4-FFF2-40B4-BE49-F238E27FC236}">
                <a16:creationId xmlns:a16="http://schemas.microsoft.com/office/drawing/2014/main" id="{30C0B4DE-C899-8EA8-1D8E-EA8D053B1944}"/>
              </a:ext>
            </a:extLst>
          </p:cNvPr>
          <p:cNvPicPr>
            <a:picLocks noChangeAspect="1"/>
          </p:cNvPicPr>
          <p:nvPr/>
        </p:nvPicPr>
        <p:blipFill>
          <a:blip r:embed="rId2"/>
          <a:stretch>
            <a:fillRect/>
          </a:stretch>
        </p:blipFill>
        <p:spPr>
          <a:xfrm>
            <a:off x="7333589" y="3856964"/>
            <a:ext cx="4645348" cy="2380741"/>
          </a:xfrm>
          <a:prstGeom prst="rect">
            <a:avLst/>
          </a:prstGeom>
        </p:spPr>
      </p:pic>
    </p:spTree>
    <p:extLst>
      <p:ext uri="{BB962C8B-B14F-4D97-AF65-F5344CB8AC3E}">
        <p14:creationId xmlns:p14="http://schemas.microsoft.com/office/powerpoint/2010/main" val="1612619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36B2A3A-A8C6-D1B8-1DD5-11AAC2CE3E43}"/>
              </a:ext>
            </a:extLst>
          </p:cNvPr>
          <p:cNvSpPr txBox="1"/>
          <p:nvPr/>
        </p:nvSpPr>
        <p:spPr>
          <a:xfrm>
            <a:off x="248575" y="1837679"/>
            <a:ext cx="11727402" cy="2862322"/>
          </a:xfrm>
          <a:prstGeom prst="rect">
            <a:avLst/>
          </a:prstGeom>
          <a:noFill/>
        </p:spPr>
        <p:txBody>
          <a:bodyPr wrap="square">
            <a:spAutoFit/>
          </a:bodyPr>
          <a:lstStyle/>
          <a:p>
            <a:pPr algn="l"/>
            <a:r>
              <a:rPr lang="en-US" b="1" i="0" dirty="0">
                <a:solidFill>
                  <a:srgbClr val="333333"/>
                </a:solidFill>
                <a:effectLst/>
                <a:latin typeface="Roboto" panose="02000000000000000000" pitchFamily="2" charset="0"/>
              </a:rPr>
              <a:t>Test the RAM in a Different Slot or System</a:t>
            </a:r>
          </a:p>
          <a:p>
            <a:pPr algn="l"/>
            <a:endParaRPr lang="en-US" b="1" i="0" dirty="0">
              <a:solidFill>
                <a:srgbClr val="333333"/>
              </a:solidFill>
              <a:effectLst/>
              <a:latin typeface="Roboto" panose="02000000000000000000" pitchFamily="2" charset="0"/>
            </a:endParaRPr>
          </a:p>
          <a:p>
            <a:pPr algn="l"/>
            <a:r>
              <a:rPr lang="en-US" b="0" i="0" dirty="0">
                <a:solidFill>
                  <a:srgbClr val="333333"/>
                </a:solidFill>
                <a:effectLst/>
                <a:latin typeface="Roboto" panose="02000000000000000000" pitchFamily="2" charset="0"/>
              </a:rPr>
              <a:t>If the contacts on the RAM module are unbroken and clean, the problem could be the memory socket on the motherboard. </a:t>
            </a:r>
          </a:p>
          <a:p>
            <a:pPr algn="l"/>
            <a:r>
              <a:rPr lang="en-US" b="0" i="0" dirty="0">
                <a:solidFill>
                  <a:srgbClr val="333333"/>
                </a:solidFill>
                <a:effectLst/>
                <a:latin typeface="Roboto" panose="02000000000000000000" pitchFamily="2" charset="0"/>
              </a:rPr>
              <a:t>Although it is unusual for RAM socket pins to be missing or broken, it can happen and could prevent the module from being detected.</a:t>
            </a:r>
          </a:p>
          <a:p>
            <a:pPr algn="l"/>
            <a:endParaRPr lang="en-US" b="0" i="0" dirty="0">
              <a:solidFill>
                <a:srgbClr val="333333"/>
              </a:solidFill>
              <a:effectLst/>
              <a:latin typeface="Roboto" panose="02000000000000000000" pitchFamily="2" charset="0"/>
            </a:endParaRPr>
          </a:p>
          <a:p>
            <a:pPr algn="l"/>
            <a:r>
              <a:rPr lang="en-US" b="0" i="0" dirty="0">
                <a:solidFill>
                  <a:srgbClr val="333333"/>
                </a:solidFill>
                <a:effectLst/>
                <a:latin typeface="Roboto" panose="02000000000000000000" pitchFamily="2" charset="0"/>
              </a:rPr>
              <a:t>Move the RAM module to one of the other sockets on the motherboard. It's also worth trying the RAM in a different computer if you have access to one. If the RAM module works in either case, you have narrowed down the cause of the problem to the socket or a software error.</a:t>
            </a:r>
          </a:p>
        </p:txBody>
      </p:sp>
    </p:spTree>
    <p:extLst>
      <p:ext uri="{BB962C8B-B14F-4D97-AF65-F5344CB8AC3E}">
        <p14:creationId xmlns:p14="http://schemas.microsoft.com/office/powerpoint/2010/main" val="32818296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470</TotalTime>
  <Words>2653</Words>
  <Application>Microsoft Office PowerPoint</Application>
  <PresentationFormat>Widescreen</PresentationFormat>
  <Paragraphs>192</Paragraphs>
  <Slides>32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Arial</vt:lpstr>
      <vt:lpstr>Calibri</vt:lpstr>
      <vt:lpstr>Inter</vt:lpstr>
      <vt:lpstr>PT Serif</vt:lpstr>
      <vt:lpstr>Roboto</vt:lpstr>
      <vt:lpstr>Roboto Slab</vt:lpstr>
      <vt:lpstr>Segoe UI</vt:lpstr>
      <vt:lpstr>Times New Roman</vt:lpstr>
      <vt:lpstr>Ubuntu</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Saranya Chandrukannan</dc:creator>
  <cp:lastModifiedBy>Saranya Chandrukannan</cp:lastModifiedBy>
  <cp:revision>1</cp:revision>
  <dcterms:created xsi:type="dcterms:W3CDTF">2023-07-25T06:57:48Z</dcterms:created>
  <dcterms:modified xsi:type="dcterms:W3CDTF">2023-09-11T03:54:01Z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3ac7e5b-5da2-46c7-8677-8a6b50f7d886_Enabled">
    <vt:lpwstr>true</vt:lpwstr>
  </property>
  <property fmtid="{D5CDD505-2E9C-101B-9397-08002B2CF9AE}" pid="3" name="MSIP_Label_f3ac7e5b-5da2-46c7-8677-8a6b50f7d886_SetDate">
    <vt:lpwstr>2023-07-25T07:07:17Z</vt:lpwstr>
  </property>
  <property fmtid="{D5CDD505-2E9C-101B-9397-08002B2CF9AE}" pid="4" name="MSIP_Label_f3ac7e5b-5da2-46c7-8677-8a6b50f7d886_Method">
    <vt:lpwstr>Standard</vt:lpwstr>
  </property>
  <property fmtid="{D5CDD505-2E9C-101B-9397-08002B2CF9AE}" pid="5" name="MSIP_Label_f3ac7e5b-5da2-46c7-8677-8a6b50f7d886_Name">
    <vt:lpwstr>Official</vt:lpwstr>
  </property>
  <property fmtid="{D5CDD505-2E9C-101B-9397-08002B2CF9AE}" pid="6" name="MSIP_Label_f3ac7e5b-5da2-46c7-8677-8a6b50f7d886_SiteId">
    <vt:lpwstr>218881e8-07ad-4142-87d7-f6b90d17009b</vt:lpwstr>
  </property>
  <property fmtid="{D5CDD505-2E9C-101B-9397-08002B2CF9AE}" pid="7" name="MSIP_Label_f3ac7e5b-5da2-46c7-8677-8a6b50f7d886_ActionId">
    <vt:lpwstr>d2510db0-102c-4009-aa5d-e29253fee55a</vt:lpwstr>
  </property>
  <property fmtid="{D5CDD505-2E9C-101B-9397-08002B2CF9AE}" pid="8" name="MSIP_Label_f3ac7e5b-5da2-46c7-8677-8a6b50f7d886_ContentBits">
    <vt:lpwstr>1</vt:lpwstr>
  </property>
  <property fmtid="{D5CDD505-2E9C-101B-9397-08002B2CF9AE}" pid="9" name="ClassificationContentMarkingHeaderLocations">
    <vt:lpwstr>Office Theme:8</vt:lpwstr>
  </property>
  <property fmtid="{D5CDD505-2E9C-101B-9397-08002B2CF9AE}" pid="10" name="ClassificationContentMarkingHeaderText">
    <vt:lpwstr>OFFICIAL</vt:lpwstr>
  </property>
</Properties>
</file>

<file path=docProps/thumbnail.jpeg>
</file>